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80" r:id="rId7"/>
    <p:sldId id="261" r:id="rId8"/>
    <p:sldId id="262" r:id="rId9"/>
    <p:sldId id="263" r:id="rId10"/>
    <p:sldId id="271" r:id="rId11"/>
    <p:sldId id="272" r:id="rId12"/>
    <p:sldId id="273" r:id="rId13"/>
    <p:sldId id="269" r:id="rId14"/>
    <p:sldId id="270" r:id="rId15"/>
    <p:sldId id="267" r:id="rId16"/>
    <p:sldId id="274" r:id="rId17"/>
    <p:sldId id="268" r:id="rId18"/>
    <p:sldId id="264" r:id="rId19"/>
    <p:sldId id="266" r:id="rId20"/>
    <p:sldId id="265" r:id="rId21"/>
    <p:sldId id="275" r:id="rId22"/>
    <p:sldId id="276" r:id="rId23"/>
    <p:sldId id="277" r:id="rId24"/>
    <p:sldId id="278" r:id="rId25"/>
    <p:sldId id="279"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090" autoAdjust="0"/>
    <p:restoredTop sz="94660"/>
  </p:normalViewPr>
  <p:slideViewPr>
    <p:cSldViewPr snapToGrid="0">
      <p:cViewPr varScale="1">
        <p:scale>
          <a:sx n="58" d="100"/>
          <a:sy n="58" d="100"/>
        </p:scale>
        <p:origin x="55" y="185"/>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C3CD3-52EB-4792-A9D9-987CD03511F0}"/>
              </a:ext>
            </a:extLst>
          </p:cNvPr>
          <p:cNvSpPr>
            <a:spLocks noGrp="1"/>
          </p:cNvSpPr>
          <p:nvPr>
            <p:ph type="ctrTitle"/>
          </p:nvPr>
        </p:nvSpPr>
        <p:spPr>
          <a:xfrm>
            <a:off x="442913" y="441324"/>
            <a:ext cx="11306175" cy="2485349"/>
          </a:xfrm>
        </p:spPr>
        <p:txBody>
          <a:bodyPr wrap="square" lIns="0" tIns="0" rIns="0" bIns="0" anchor="b" anchorCtr="0">
            <a:normAutofit/>
          </a:bodyPr>
          <a:lstStyle>
            <a:lvl1pPr algn="l">
              <a:lnSpc>
                <a:spcPct val="100000"/>
              </a:lnSpc>
              <a:defRPr sz="4800">
                <a:solidFill>
                  <a:schemeClr val="tx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737AA7E-2193-4D1B-A896-BA7E306494CB}"/>
              </a:ext>
            </a:extLst>
          </p:cNvPr>
          <p:cNvSpPr>
            <a:spLocks noGrp="1"/>
          </p:cNvSpPr>
          <p:nvPr>
            <p:ph type="subTitle" idx="1"/>
          </p:nvPr>
        </p:nvSpPr>
        <p:spPr>
          <a:xfrm>
            <a:off x="442913" y="3070799"/>
            <a:ext cx="11306175" cy="2445758"/>
          </a:xfrm>
        </p:spPr>
        <p:txBody>
          <a:bodyPr lIns="0" tIns="0" rIns="0" bIns="0">
            <a:normAutofit/>
          </a:bodyPr>
          <a:lstStyle>
            <a:lvl1pPr marL="0" indent="0" algn="l">
              <a:lnSpc>
                <a:spcPct val="104000"/>
              </a:lnSpc>
              <a:buNone/>
              <a:defRPr sz="4600">
                <a:solidFill>
                  <a:schemeClr val="tx2">
                    <a:alpha val="56000"/>
                  </a:schemeClr>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324A14B1-115B-40A3-9D71-3DE33E9DCE4E}"/>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latin typeface="+mn-lt"/>
              </a:defRPr>
            </a:lvl1pPr>
          </a:lstStyle>
          <a:p>
            <a:fld id="{8994394A-E95D-49DE-8614-F37E1FCF0AC3}" type="datetime2">
              <a:rPr lang="en-US" smtClean="0"/>
              <a:pPr/>
              <a:t>Sunday, June 27, 2021</a:t>
            </a:fld>
            <a:endParaRPr lang="en-US" dirty="0"/>
          </a:p>
        </p:txBody>
      </p:sp>
      <p:sp>
        <p:nvSpPr>
          <p:cNvPr id="5" name="Footer Placeholder 4">
            <a:extLst>
              <a:ext uri="{FF2B5EF4-FFF2-40B4-BE49-F238E27FC236}">
                <a16:creationId xmlns:a16="http://schemas.microsoft.com/office/drawing/2014/main" id="{F0BC9B78-0E13-48BD-A3A2-B7E3C6090B83}"/>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latin typeface="+mn-lt"/>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944484B9-0F7E-4817-BA9A-C43684759178}"/>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latin typeface="+mn-lt"/>
              </a:defRPr>
            </a:lvl1pPr>
          </a:lstStyle>
          <a:p>
            <a:fld id="{63F9D384-533B-4C4E-B660-F861AA07D173}" type="slidenum">
              <a:rPr lang="en-US" smtClean="0"/>
              <a:pPr/>
              <a:t>‹#›</a:t>
            </a:fld>
            <a:endParaRPr lang="en-US" dirty="0"/>
          </a:p>
        </p:txBody>
      </p:sp>
      <p:cxnSp>
        <p:nvCxnSpPr>
          <p:cNvPr id="10" name="Straight Connector 9">
            <a:extLst>
              <a:ext uri="{FF2B5EF4-FFF2-40B4-BE49-F238E27FC236}">
                <a16:creationId xmlns:a16="http://schemas.microsoft.com/office/drawing/2014/main" id="{5506D940-CD1A-46A6-8495-AD6F6CF8B13C}"/>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2199465"/>
      </p:ext>
    </p:extLst>
  </p:cSld>
  <p:clrMapOvr>
    <a:masterClrMapping/>
  </p:clrMapOvr>
  <p:extLst>
    <p:ext uri="{DCECCB84-F9BA-43D5-87BE-67443E8EF086}">
      <p15:sldGuideLst xmlns:p15="http://schemas.microsoft.com/office/powerpoint/2012/main">
        <p15:guide id="1" orient="horz" pos="2886">
          <p15:clr>
            <a:srgbClr val="5ACBF0"/>
          </p15:clr>
        </p15:guide>
        <p15:guide id="2" pos="3840">
          <p15:clr>
            <a:srgbClr val="F26B43"/>
          </p15:clr>
        </p15:guide>
        <p15:guide id="3" pos="279">
          <p15:clr>
            <a:srgbClr val="F26B43"/>
          </p15:clr>
        </p15:guide>
        <p15:guide id="4" pos="7401">
          <p15:clr>
            <a:srgbClr val="F26B43"/>
          </p15:clr>
        </p15:guide>
        <p15:guide id="5" pos="1232">
          <p15:clr>
            <a:srgbClr val="5ACBF0"/>
          </p15:clr>
        </p15:guide>
        <p15:guide id="6" pos="1504">
          <p15:clr>
            <a:srgbClr val="5ACBF0"/>
          </p15:clr>
        </p15:guide>
        <p15:guide id="7" pos="2457">
          <p15:clr>
            <a:srgbClr val="5ACBF0"/>
          </p15:clr>
        </p15:guide>
        <p15:guide id="8" pos="2751">
          <p15:clr>
            <a:srgbClr val="5ACBF0"/>
          </p15:clr>
        </p15:guide>
        <p15:guide id="9" pos="3704">
          <p15:clr>
            <a:srgbClr val="5ACBF0"/>
          </p15:clr>
        </p15:guide>
        <p15:guide id="10" pos="3976">
          <p15:clr>
            <a:srgbClr val="5ACBF0"/>
          </p15:clr>
        </p15:guide>
        <p15:guide id="11" pos="4929">
          <p15:clr>
            <a:srgbClr val="5ACBF0"/>
          </p15:clr>
        </p15:guide>
        <p15:guide id="12" pos="5223">
          <p15:clr>
            <a:srgbClr val="5ACBF0"/>
          </p15:clr>
        </p15:guide>
        <p15:guide id="13" pos="6153">
          <p15:clr>
            <a:srgbClr val="5ACBF0"/>
          </p15:clr>
        </p15:guide>
        <p15:guide id="14" pos="6448">
          <p15:clr>
            <a:srgbClr val="5ACBF0"/>
          </p15:clr>
        </p15:guide>
        <p15:guide id="18" orient="horz" pos="278">
          <p15:clr>
            <a:srgbClr val="F26B43"/>
          </p15:clr>
        </p15:guide>
        <p15:guide id="20" orient="horz" pos="867">
          <p15:clr>
            <a:srgbClr val="5ACBF0"/>
          </p15:clr>
        </p15:guide>
        <p15:guide id="21" orient="horz" pos="1729">
          <p15:clr>
            <a:srgbClr val="5ACBF0"/>
          </p15:clr>
        </p15:guide>
        <p15:guide id="22" orient="horz" pos="3475">
          <p15:clr>
            <a:srgbClr val="F26B43"/>
          </p15:clr>
        </p15:guide>
        <p15:guide id="28" orient="horz" pos="1139">
          <p15:clr>
            <a:srgbClr val="5ACBF0"/>
          </p15:clr>
        </p15:guide>
        <p15:guide id="29" orient="horz" pos="2591">
          <p15:clr>
            <a:srgbClr val="5ACBF0"/>
          </p15:clr>
        </p15:guide>
        <p15:guide id="30" orient="horz" pos="2024">
          <p15:clr>
            <a:srgbClr val="5ACBF0"/>
          </p15:clr>
        </p15:guide>
        <p15:guide id="31" orient="horz" pos="3748">
          <p15:clr>
            <a:srgbClr val="F26B43"/>
          </p15:clr>
        </p15:guide>
        <p15:guide id="32" orient="horz" pos="1888">
          <p15:clr>
            <a:srgbClr val="F26B43"/>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2696C-4B86-4CA0-A733-55338D7B1EBF}"/>
              </a:ext>
            </a:extLst>
          </p:cNvPr>
          <p:cNvSpPr>
            <a:spLocks noGrp="1"/>
          </p:cNvSpPr>
          <p:nvPr>
            <p:ph type="title"/>
          </p:nvPr>
        </p:nvSpPr>
        <p:spPr>
          <a:xfrm>
            <a:off x="1343025" y="328839"/>
            <a:ext cx="10406063" cy="1263423"/>
          </a:xfrm>
        </p:spPr>
        <p:txBody>
          <a:bodyPr wrap="square">
            <a:normAutofit/>
          </a:bodyPr>
          <a:lstStyle>
            <a:lvl1pPr>
              <a:lnSpc>
                <a:spcPct val="100000"/>
              </a:lnSpc>
              <a:defRPr sz="4800">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3DB26C1-D742-4B12-B5E3-153A24D0AAAD}"/>
              </a:ext>
            </a:extLst>
          </p:cNvPr>
          <p:cNvSpPr>
            <a:spLocks noGrp="1"/>
          </p:cNvSpPr>
          <p:nvPr>
            <p:ph idx="1"/>
          </p:nvPr>
        </p:nvSpPr>
        <p:spPr>
          <a:xfrm>
            <a:off x="1343025" y="2060575"/>
            <a:ext cx="10406063" cy="4356100"/>
          </a:xfrm>
        </p:spPr>
        <p:txBody>
          <a:bodyPr lIns="0" tIns="0" rIns="0" bIns="0">
            <a:noAutofit/>
          </a:bodyPr>
          <a:lstStyle>
            <a:lvl1pPr marL="360000" indent="-360000">
              <a:lnSpc>
                <a:spcPct val="120000"/>
              </a:lnSpc>
              <a:buSzPct val="70000"/>
              <a:buFont typeface="Wingdings 2" panose="05020102010507070707" pitchFamily="18" charset="2"/>
              <a:buChar char="à"/>
              <a:defRPr sz="2000">
                <a:solidFill>
                  <a:schemeClr val="tx2">
                    <a:alpha val="77000"/>
                  </a:schemeClr>
                </a:solidFill>
              </a:defRPr>
            </a:lvl1pPr>
            <a:lvl2pPr marL="720000" indent="-360000">
              <a:lnSpc>
                <a:spcPct val="120000"/>
              </a:lnSpc>
              <a:buSzPct val="70000"/>
              <a:buFont typeface="Wingdings 2" panose="05020102010507070707" pitchFamily="18" charset="2"/>
              <a:buChar char="à"/>
              <a:defRPr sz="2000">
                <a:solidFill>
                  <a:schemeClr val="tx2">
                    <a:alpha val="77000"/>
                  </a:schemeClr>
                </a:solidFill>
              </a:defRPr>
            </a:lvl2pPr>
            <a:lvl3pPr marL="1080000" indent="-288000">
              <a:lnSpc>
                <a:spcPct val="120000"/>
              </a:lnSpc>
              <a:buSzPct val="70000"/>
              <a:buFont typeface="Wingdings 2" panose="05020102010507070707" pitchFamily="18" charset="2"/>
              <a:buChar char="à"/>
              <a:defRPr sz="1600">
                <a:solidFill>
                  <a:schemeClr val="tx2">
                    <a:alpha val="77000"/>
                  </a:schemeClr>
                </a:solidFill>
              </a:defRPr>
            </a:lvl3pPr>
            <a:lvl4pPr marL="1440000" indent="-288000">
              <a:lnSpc>
                <a:spcPct val="120000"/>
              </a:lnSpc>
              <a:buSzPct val="70000"/>
              <a:buFont typeface="Wingdings 2" panose="05020102010507070707" pitchFamily="18" charset="2"/>
              <a:buChar char="à"/>
              <a:defRPr sz="1600">
                <a:solidFill>
                  <a:schemeClr val="tx2">
                    <a:alpha val="77000"/>
                  </a:schemeClr>
                </a:solidFill>
              </a:defRPr>
            </a:lvl4pPr>
            <a:lvl5pPr marL="1800000" indent="-288000">
              <a:lnSpc>
                <a:spcPct val="120000"/>
              </a:lnSpc>
              <a:buSzPct val="70000"/>
              <a:buFont typeface="Wingdings 2" panose="05020102010507070707" pitchFamily="18" charset="2"/>
              <a:buChar char="à"/>
              <a:defRPr sz="1600">
                <a:solidFill>
                  <a:schemeClr val="tx2">
                    <a:alpha val="77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3">
            <a:extLst>
              <a:ext uri="{FF2B5EF4-FFF2-40B4-BE49-F238E27FC236}">
                <a16:creationId xmlns:a16="http://schemas.microsoft.com/office/drawing/2014/main" id="{06243987-D9E3-40C9-94D4-B3CCFE71A4E5}"/>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58D82CC3-100B-41FC-9DB0-99A6D4849F72}" type="datetime2">
              <a:rPr lang="en-US" smtClean="0"/>
              <a:pPr/>
              <a:t>Sunday, June 27, 2021</a:t>
            </a:fld>
            <a:endParaRPr lang="en-US" dirty="0">
              <a:latin typeface="+mn-lt"/>
            </a:endParaRPr>
          </a:p>
        </p:txBody>
      </p:sp>
      <p:sp>
        <p:nvSpPr>
          <p:cNvPr id="12" name="Footer Placeholder 4">
            <a:extLst>
              <a:ext uri="{FF2B5EF4-FFF2-40B4-BE49-F238E27FC236}">
                <a16:creationId xmlns:a16="http://schemas.microsoft.com/office/drawing/2014/main" id="{2BF37532-63DB-40A9-90C9-9B3BB694D8F0}"/>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dirty="0">
              <a:latin typeface="+mn-lt"/>
            </a:endParaRPr>
          </a:p>
        </p:txBody>
      </p:sp>
      <p:sp>
        <p:nvSpPr>
          <p:cNvPr id="13" name="Slide Number Placeholder 5">
            <a:extLst>
              <a:ext uri="{FF2B5EF4-FFF2-40B4-BE49-F238E27FC236}">
                <a16:creationId xmlns:a16="http://schemas.microsoft.com/office/drawing/2014/main" id="{1007CCEE-A736-4DEE-982A-45CDF794F322}"/>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dirty="0">
              <a:latin typeface="+mn-lt"/>
            </a:endParaRPr>
          </a:p>
        </p:txBody>
      </p:sp>
      <p:cxnSp>
        <p:nvCxnSpPr>
          <p:cNvPr id="11" name="Straight Connector 10">
            <a:extLst>
              <a:ext uri="{FF2B5EF4-FFF2-40B4-BE49-F238E27FC236}">
                <a16:creationId xmlns:a16="http://schemas.microsoft.com/office/drawing/2014/main" id="{36386491-6F13-4235-A32F-9F6D67F13D05}"/>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8177208"/>
      </p:ext>
    </p:extLst>
  </p:cSld>
  <p:clrMapOvr>
    <a:masterClrMapping/>
  </p:clrMapOvr>
  <p:extLst>
    <p:ext uri="{DCECCB84-F9BA-43D5-87BE-67443E8EF086}">
      <p15:sldGuideLst xmlns:p15="http://schemas.microsoft.com/office/powerpoint/2012/main">
        <p15:guide id="12" pos="7401">
          <p15:clr>
            <a:srgbClr val="F26B43"/>
          </p15:clr>
        </p15:guide>
        <p15:guide id="14" orient="horz" pos="278">
          <p15:clr>
            <a:srgbClr val="F26B43"/>
          </p15:clr>
        </p15:guide>
        <p15:guide id="15" orient="horz" pos="4042">
          <p15:clr>
            <a:srgbClr val="F26B43"/>
          </p15:clr>
        </p15:guide>
        <p15:guide id="16" orient="horz" pos="1003">
          <p15:clr>
            <a:srgbClr val="5ACBF0"/>
          </p15:clr>
        </p15:guide>
        <p15:guide id="17" orient="horz" pos="1298">
          <p15:clr>
            <a:srgbClr val="5ACBF0"/>
          </p15:clr>
        </p15:guide>
        <p15:guide id="18" orient="horz" pos="2024">
          <p15:clr>
            <a:srgbClr val="5ACBF0"/>
          </p15:clr>
        </p15:guide>
        <p15:guide id="19" orient="horz" pos="2296">
          <p15:clr>
            <a:srgbClr val="5ACBF0"/>
          </p15:clr>
        </p15:guide>
        <p15:guide id="20" orient="horz" pos="3022">
          <p15:clr>
            <a:srgbClr val="5ACBF0"/>
          </p15:clr>
        </p15:guide>
        <p15:guide id="21" orient="horz" pos="3317">
          <p15:clr>
            <a:srgbClr val="5ACBF0"/>
          </p15:clr>
        </p15:guide>
        <p15:guide id="22" pos="846">
          <p15:clr>
            <a:srgbClr val="F26B43"/>
          </p15:clr>
        </p15:guide>
        <p15:guide id="23" pos="1708">
          <p15:clr>
            <a:srgbClr val="5ACBF0"/>
          </p15:clr>
        </p15:guide>
        <p15:guide id="24" pos="2003">
          <p15:clr>
            <a:srgbClr val="5ACBF0"/>
          </p15:clr>
        </p15:guide>
        <p15:guide id="25" pos="2842">
          <p15:clr>
            <a:srgbClr val="5ACBF0"/>
          </p15:clr>
        </p15:guide>
        <p15:guide id="26" pos="3137">
          <p15:clr>
            <a:srgbClr val="5ACBF0"/>
          </p15:clr>
        </p15:guide>
        <p15:guide id="28" pos="3976">
          <p15:clr>
            <a:srgbClr val="5ACBF0"/>
          </p15:clr>
        </p15:guide>
        <p15:guide id="29" pos="5110">
          <p15:clr>
            <a:srgbClr val="5ACBF0"/>
          </p15:clr>
        </p15:guide>
        <p15:guide id="30" pos="5405">
          <p15:clr>
            <a:srgbClr val="5ACBF0"/>
          </p15:clr>
        </p15:guide>
        <p15:guide id="31" pos="6267">
          <p15:clr>
            <a:srgbClr val="5ACBF0"/>
          </p15:clr>
        </p15:guide>
        <p15:guide id="32" pos="6539">
          <p15:clr>
            <a:srgbClr val="5ACBF0"/>
          </p15:clr>
        </p15:guide>
        <p15:guide id="33" pos="574">
          <p15:clr>
            <a:srgbClr val="F26B43"/>
          </p15:clr>
        </p15:guide>
        <p15:guide id="34" pos="4271">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54A12-D27E-4943-9C01-3BAB8E6F376E}"/>
              </a:ext>
            </a:extLst>
          </p:cNvPr>
          <p:cNvSpPr>
            <a:spLocks noGrp="1"/>
          </p:cNvSpPr>
          <p:nvPr>
            <p:ph type="title"/>
          </p:nvPr>
        </p:nvSpPr>
        <p:spPr>
          <a:xfrm>
            <a:off x="442913" y="435429"/>
            <a:ext cx="11269661" cy="3317307"/>
          </a:xfrm>
        </p:spPr>
        <p:txBody>
          <a:bodyPr anchor="b">
            <a:normAutofit/>
          </a:bodyPr>
          <a:lstStyle>
            <a:lvl1pPr>
              <a:lnSpc>
                <a:spcPct val="100000"/>
              </a:lnSpc>
              <a:defRPr sz="4800">
                <a:solidFill>
                  <a:schemeClr val="tx2"/>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27C9FB4-A15D-4A4C-9518-2A54AAF12E11}"/>
              </a:ext>
            </a:extLst>
          </p:cNvPr>
          <p:cNvSpPr>
            <a:spLocks noGrp="1"/>
          </p:cNvSpPr>
          <p:nvPr>
            <p:ph type="body" idx="1"/>
          </p:nvPr>
        </p:nvSpPr>
        <p:spPr>
          <a:xfrm>
            <a:off x="442913" y="3832563"/>
            <a:ext cx="11269661" cy="1527175"/>
          </a:xfrm>
        </p:spPr>
        <p:txBody>
          <a:bodyPr lIns="0" tIns="0" rIns="0" bIns="0"/>
          <a:lstStyle>
            <a:lvl1pPr marL="0" indent="0">
              <a:buNone/>
              <a:defRPr sz="2400">
                <a:solidFill>
                  <a:schemeClr val="tx2">
                    <a:alpha val="56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4" name="Date Placeholder 3">
            <a:extLst>
              <a:ext uri="{FF2B5EF4-FFF2-40B4-BE49-F238E27FC236}">
                <a16:creationId xmlns:a16="http://schemas.microsoft.com/office/drawing/2014/main" id="{8F31430D-78C1-413D-9D0E-779491324EBA}"/>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3E58FDCC-AC46-4D9F-98DC-C163BFA43704}" type="datetime2">
              <a:rPr lang="en-US" smtClean="0"/>
              <a:t>Sunday, June 27, 2021</a:t>
            </a:fld>
            <a:endParaRPr lang="en-US" dirty="0"/>
          </a:p>
        </p:txBody>
      </p:sp>
      <p:sp>
        <p:nvSpPr>
          <p:cNvPr id="15" name="Footer Placeholder 4">
            <a:extLst>
              <a:ext uri="{FF2B5EF4-FFF2-40B4-BE49-F238E27FC236}">
                <a16:creationId xmlns:a16="http://schemas.microsoft.com/office/drawing/2014/main" id="{F437B06F-6E01-48C4-A79E-B8559775EE43}"/>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endParaRPr lang="en-US" dirty="0"/>
          </a:p>
        </p:txBody>
      </p:sp>
      <p:sp>
        <p:nvSpPr>
          <p:cNvPr id="16" name="Slide Number Placeholder 5">
            <a:extLst>
              <a:ext uri="{FF2B5EF4-FFF2-40B4-BE49-F238E27FC236}">
                <a16:creationId xmlns:a16="http://schemas.microsoft.com/office/drawing/2014/main" id="{73C4C198-D899-4BDA-877C-D8A3CAD32D69}"/>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dirty="0"/>
          </a:p>
        </p:txBody>
      </p:sp>
      <p:cxnSp>
        <p:nvCxnSpPr>
          <p:cNvPr id="17" name="Straight Connector 16">
            <a:extLst>
              <a:ext uri="{FF2B5EF4-FFF2-40B4-BE49-F238E27FC236}">
                <a16:creationId xmlns:a16="http://schemas.microsoft.com/office/drawing/2014/main" id="{77955689-FF51-4F45-9ABB-35CEF1E96A0C}"/>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4807854"/>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76EFA-DCD1-439C-848B-9465217A68CA}"/>
              </a:ext>
            </a:extLst>
          </p:cNvPr>
          <p:cNvSpPr>
            <a:spLocks noGrp="1"/>
          </p:cNvSpPr>
          <p:nvPr>
            <p:ph type="title"/>
          </p:nvPr>
        </p:nvSpPr>
        <p:spPr>
          <a:xfrm>
            <a:off x="442800" y="327600"/>
            <a:ext cx="11269660" cy="1141200"/>
          </a:xfrm>
        </p:spPr>
        <p:txBody>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1FE0590-915B-4BD8-8660-C5BE9D175699}"/>
              </a:ext>
            </a:extLst>
          </p:cNvPr>
          <p:cNvSpPr>
            <a:spLocks noGrp="1"/>
          </p:cNvSpPr>
          <p:nvPr>
            <p:ph sz="half" idx="1"/>
          </p:nvPr>
        </p:nvSpPr>
        <p:spPr>
          <a:xfrm>
            <a:off x="442914" y="1825625"/>
            <a:ext cx="5400675" cy="369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E1B82F1-F0AC-48D5-9F1C-5141E4C177EA}"/>
              </a:ext>
            </a:extLst>
          </p:cNvPr>
          <p:cNvSpPr>
            <a:spLocks noGrp="1"/>
          </p:cNvSpPr>
          <p:nvPr>
            <p:ph sz="half" idx="2"/>
          </p:nvPr>
        </p:nvSpPr>
        <p:spPr>
          <a:xfrm>
            <a:off x="6311899" y="1825625"/>
            <a:ext cx="5400675" cy="369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Date Placeholder 3">
            <a:extLst>
              <a:ext uri="{FF2B5EF4-FFF2-40B4-BE49-F238E27FC236}">
                <a16:creationId xmlns:a16="http://schemas.microsoft.com/office/drawing/2014/main" id="{51D4ED8D-AAB0-42B0-91B5-93260AC18FC1}"/>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45832F11-C374-493A-BB7E-11B09A67FAD0}" type="datetime2">
              <a:rPr lang="en-US" smtClean="0"/>
              <a:t>Sunday, June 27, 2021</a:t>
            </a:fld>
            <a:endParaRPr lang="en-US" dirty="0"/>
          </a:p>
        </p:txBody>
      </p:sp>
      <p:sp>
        <p:nvSpPr>
          <p:cNvPr id="17" name="Footer Placeholder 4">
            <a:extLst>
              <a:ext uri="{FF2B5EF4-FFF2-40B4-BE49-F238E27FC236}">
                <a16:creationId xmlns:a16="http://schemas.microsoft.com/office/drawing/2014/main" id="{6C7CAD99-5F8F-43D0-83F2-E1F53021D332}"/>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endParaRPr lang="en-US" dirty="0"/>
          </a:p>
        </p:txBody>
      </p:sp>
      <p:sp>
        <p:nvSpPr>
          <p:cNvPr id="18" name="Slide Number Placeholder 5">
            <a:extLst>
              <a:ext uri="{FF2B5EF4-FFF2-40B4-BE49-F238E27FC236}">
                <a16:creationId xmlns:a16="http://schemas.microsoft.com/office/drawing/2014/main" id="{5A52DE47-9FB8-4EF9-B8CE-36891260097B}"/>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dirty="0"/>
          </a:p>
        </p:txBody>
      </p:sp>
      <p:cxnSp>
        <p:nvCxnSpPr>
          <p:cNvPr id="19" name="Straight Connector 18">
            <a:extLst>
              <a:ext uri="{FF2B5EF4-FFF2-40B4-BE49-F238E27FC236}">
                <a16:creationId xmlns:a16="http://schemas.microsoft.com/office/drawing/2014/main" id="{9BC5E49A-E440-42D6-8B0F-D4B5BAD8CAB8}"/>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111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782FF-2A32-49DE-8CD8-110B8656515F}"/>
              </a:ext>
            </a:extLst>
          </p:cNvPr>
          <p:cNvSpPr>
            <a:spLocks noGrp="1"/>
          </p:cNvSpPr>
          <p:nvPr>
            <p:ph type="title"/>
          </p:nvPr>
        </p:nvSpPr>
        <p:spPr>
          <a:xfrm>
            <a:off x="442799" y="327598"/>
            <a:ext cx="11269775" cy="1363091"/>
          </a:xfrm>
        </p:spPr>
        <p:txBody>
          <a:bodyPr/>
          <a:lstStyle>
            <a:lvl1pPr>
              <a:lnSpc>
                <a:spcPct val="100000"/>
              </a:lnSpc>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AB8169D-3731-4C94-88AE-B0A6F9E0B556}"/>
              </a:ext>
            </a:extLst>
          </p:cNvPr>
          <p:cNvSpPr>
            <a:spLocks noGrp="1"/>
          </p:cNvSpPr>
          <p:nvPr>
            <p:ph type="body" idx="1"/>
          </p:nvPr>
        </p:nvSpPr>
        <p:spPr>
          <a:xfrm>
            <a:off x="442797" y="1790700"/>
            <a:ext cx="5437187" cy="615950"/>
          </a:xfrm>
        </p:spPr>
        <p:txBody>
          <a:bodyPr anchor="b">
            <a:normAutofit/>
          </a:bodyPr>
          <a:lstStyle>
            <a:lvl1pPr marL="0" indent="0">
              <a:buNone/>
              <a:defRPr sz="1200" b="1" cap="all" spc="2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0F9D0F-6C05-441B-9D94-466C79598BCA}"/>
              </a:ext>
            </a:extLst>
          </p:cNvPr>
          <p:cNvSpPr>
            <a:spLocks noGrp="1"/>
          </p:cNvSpPr>
          <p:nvPr>
            <p:ph sz="half" idx="2"/>
          </p:nvPr>
        </p:nvSpPr>
        <p:spPr>
          <a:xfrm>
            <a:off x="442797" y="2505075"/>
            <a:ext cx="5437187" cy="30114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ACF90129-65EC-4BFC-B51F-3F2174644348}"/>
              </a:ext>
            </a:extLst>
          </p:cNvPr>
          <p:cNvSpPr>
            <a:spLocks noGrp="1"/>
          </p:cNvSpPr>
          <p:nvPr>
            <p:ph type="body" sz="quarter" idx="3"/>
          </p:nvPr>
        </p:nvSpPr>
        <p:spPr>
          <a:xfrm>
            <a:off x="6311786" y="1790700"/>
            <a:ext cx="5437187" cy="615950"/>
          </a:xfrm>
        </p:spPr>
        <p:txBody>
          <a:bodyPr anchor="b">
            <a:normAutofit/>
          </a:bodyPr>
          <a:lstStyle>
            <a:lvl1pPr marL="0" indent="0">
              <a:buNone/>
              <a:defRPr sz="1200" b="1" cap="all" spc="2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AAB39-390C-4C6E-90BC-E2A2548658B2}"/>
              </a:ext>
            </a:extLst>
          </p:cNvPr>
          <p:cNvSpPr>
            <a:spLocks noGrp="1"/>
          </p:cNvSpPr>
          <p:nvPr>
            <p:ph sz="quarter" idx="4"/>
          </p:nvPr>
        </p:nvSpPr>
        <p:spPr>
          <a:xfrm>
            <a:off x="6311786" y="2505075"/>
            <a:ext cx="5437187" cy="30114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3">
            <a:extLst>
              <a:ext uri="{FF2B5EF4-FFF2-40B4-BE49-F238E27FC236}">
                <a16:creationId xmlns:a16="http://schemas.microsoft.com/office/drawing/2014/main" id="{13E94383-11E6-486C-8325-BE8B447AA74B}"/>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5136546C-EE55-422E-9D57-50E6C4234F80}" type="datetime2">
              <a:rPr lang="en-US" smtClean="0"/>
              <a:t>Sunday, June 27, 2021</a:t>
            </a:fld>
            <a:endParaRPr lang="en-US" dirty="0"/>
          </a:p>
        </p:txBody>
      </p:sp>
      <p:sp>
        <p:nvSpPr>
          <p:cNvPr id="15" name="Footer Placeholder 4">
            <a:extLst>
              <a:ext uri="{FF2B5EF4-FFF2-40B4-BE49-F238E27FC236}">
                <a16:creationId xmlns:a16="http://schemas.microsoft.com/office/drawing/2014/main" id="{6F62069A-7C14-42BA-A1F2-AE00A6BCD05F}"/>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endParaRPr lang="en-US" dirty="0"/>
          </a:p>
        </p:txBody>
      </p:sp>
      <p:sp>
        <p:nvSpPr>
          <p:cNvPr id="16" name="Slide Number Placeholder 5">
            <a:extLst>
              <a:ext uri="{FF2B5EF4-FFF2-40B4-BE49-F238E27FC236}">
                <a16:creationId xmlns:a16="http://schemas.microsoft.com/office/drawing/2014/main" id="{792246C7-481F-434A-A687-C6734C2FA1CA}"/>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dirty="0"/>
          </a:p>
        </p:txBody>
      </p:sp>
      <p:cxnSp>
        <p:nvCxnSpPr>
          <p:cNvPr id="17" name="Straight Connector 16">
            <a:extLst>
              <a:ext uri="{FF2B5EF4-FFF2-40B4-BE49-F238E27FC236}">
                <a16:creationId xmlns:a16="http://schemas.microsoft.com/office/drawing/2014/main" id="{930E56EE-505D-4420-971C-982EA4EF0564}"/>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7167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2FFBA-B7FA-43C2-A543-187E29A622A3}"/>
              </a:ext>
            </a:extLst>
          </p:cNvPr>
          <p:cNvSpPr>
            <a:spLocks noGrp="1"/>
          </p:cNvSpPr>
          <p:nvPr>
            <p:ph type="title"/>
          </p:nvPr>
        </p:nvSpPr>
        <p:spPr/>
        <p:txBody>
          <a:bodyPr/>
          <a:lstStyle>
            <a:lvl1pPr>
              <a:lnSpc>
                <a:spcPct val="100000"/>
              </a:lnSpc>
              <a:defRPr/>
            </a:lvl1pPr>
          </a:lstStyle>
          <a:p>
            <a:r>
              <a:rPr lang="en-US"/>
              <a:t>Click to edit Master title style</a:t>
            </a:r>
            <a:endParaRPr lang="en-US" dirty="0"/>
          </a:p>
        </p:txBody>
      </p:sp>
      <p:sp>
        <p:nvSpPr>
          <p:cNvPr id="13" name="Date Placeholder 3">
            <a:extLst>
              <a:ext uri="{FF2B5EF4-FFF2-40B4-BE49-F238E27FC236}">
                <a16:creationId xmlns:a16="http://schemas.microsoft.com/office/drawing/2014/main" id="{EB4886C6-7F2A-4A13-85F1-EFDA370C5B8D}"/>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83685C8A-A1A1-423D-82D7-1ACC187CCA77}" type="datetime2">
              <a:rPr lang="en-US" smtClean="0"/>
              <a:pPr/>
              <a:t>Sunday, June 27, 2021</a:t>
            </a:fld>
            <a:endParaRPr lang="en-US" dirty="0">
              <a:latin typeface="+mn-lt"/>
            </a:endParaRPr>
          </a:p>
        </p:txBody>
      </p:sp>
      <p:sp>
        <p:nvSpPr>
          <p:cNvPr id="14" name="Footer Placeholder 4">
            <a:extLst>
              <a:ext uri="{FF2B5EF4-FFF2-40B4-BE49-F238E27FC236}">
                <a16:creationId xmlns:a16="http://schemas.microsoft.com/office/drawing/2014/main" id="{69FAAFC2-F91B-4189-A9FA-0696BF84D637}"/>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dirty="0">
              <a:latin typeface="+mn-lt"/>
            </a:endParaRPr>
          </a:p>
        </p:txBody>
      </p:sp>
      <p:sp>
        <p:nvSpPr>
          <p:cNvPr id="15" name="Slide Number Placeholder 5">
            <a:extLst>
              <a:ext uri="{FF2B5EF4-FFF2-40B4-BE49-F238E27FC236}">
                <a16:creationId xmlns:a16="http://schemas.microsoft.com/office/drawing/2014/main" id="{05B673D0-3765-46AD-B094-DDF79E463DD3}"/>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dirty="0">
              <a:latin typeface="+mn-lt"/>
            </a:endParaRPr>
          </a:p>
        </p:txBody>
      </p:sp>
      <p:cxnSp>
        <p:nvCxnSpPr>
          <p:cNvPr id="12" name="Straight Connector 11">
            <a:extLst>
              <a:ext uri="{FF2B5EF4-FFF2-40B4-BE49-F238E27FC236}">
                <a16:creationId xmlns:a16="http://schemas.microsoft.com/office/drawing/2014/main" id="{DEA31187-FB8B-4DDF-A5A9-69AB1359F0E9}"/>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3366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id="{909A0147-2421-4881-958A-681569CD7559}"/>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325DF798-D264-4BC9-8824-70A25106E4C6}" type="datetime2">
              <a:rPr lang="en-US" smtClean="0"/>
              <a:pPr/>
              <a:t>Sunday, June 27, 2021</a:t>
            </a:fld>
            <a:endParaRPr lang="en-US" dirty="0">
              <a:latin typeface="+mn-lt"/>
            </a:endParaRPr>
          </a:p>
        </p:txBody>
      </p:sp>
      <p:sp>
        <p:nvSpPr>
          <p:cNvPr id="11" name="Footer Placeholder 4">
            <a:extLst>
              <a:ext uri="{FF2B5EF4-FFF2-40B4-BE49-F238E27FC236}">
                <a16:creationId xmlns:a16="http://schemas.microsoft.com/office/drawing/2014/main" id="{514BF4BE-E699-4D5B-AD90-3918DA32EE78}"/>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dirty="0">
              <a:latin typeface="+mn-lt"/>
            </a:endParaRPr>
          </a:p>
        </p:txBody>
      </p:sp>
      <p:sp>
        <p:nvSpPr>
          <p:cNvPr id="12" name="Slide Number Placeholder 5">
            <a:extLst>
              <a:ext uri="{FF2B5EF4-FFF2-40B4-BE49-F238E27FC236}">
                <a16:creationId xmlns:a16="http://schemas.microsoft.com/office/drawing/2014/main" id="{2849F009-8335-40E3-B8F6-E0C944D9FD09}"/>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dirty="0">
              <a:latin typeface="+mn-lt"/>
            </a:endParaRPr>
          </a:p>
        </p:txBody>
      </p:sp>
      <p:cxnSp>
        <p:nvCxnSpPr>
          <p:cNvPr id="9" name="Straight Connector 8">
            <a:extLst>
              <a:ext uri="{FF2B5EF4-FFF2-40B4-BE49-F238E27FC236}">
                <a16:creationId xmlns:a16="http://schemas.microsoft.com/office/drawing/2014/main" id="{01AA0935-460F-4638-9E37-D59F2DEC0AC4}"/>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9941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0A843-22A2-45CD-8189-8D0947C0466B}"/>
              </a:ext>
            </a:extLst>
          </p:cNvPr>
          <p:cNvSpPr>
            <a:spLocks noGrp="1"/>
          </p:cNvSpPr>
          <p:nvPr>
            <p:ph type="title"/>
          </p:nvPr>
        </p:nvSpPr>
        <p:spPr>
          <a:xfrm>
            <a:off x="442915" y="383270"/>
            <a:ext cx="3457573" cy="1373076"/>
          </a:xfrm>
        </p:spPr>
        <p:txBody>
          <a:bodyPr anchor="t" anchorCtr="0">
            <a:normAutofit/>
          </a:bodyPr>
          <a:lstStyle>
            <a:lvl1pPr>
              <a:lnSpc>
                <a:spcPct val="100000"/>
              </a:lnSpc>
              <a:defRPr sz="2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6AAAB4C-B3C9-4E63-8A1B-082C0F49215B}"/>
              </a:ext>
            </a:extLst>
          </p:cNvPr>
          <p:cNvSpPr>
            <a:spLocks noGrp="1"/>
          </p:cNvSpPr>
          <p:nvPr>
            <p:ph idx="1"/>
          </p:nvPr>
        </p:nvSpPr>
        <p:spPr>
          <a:xfrm>
            <a:off x="4367213" y="349369"/>
            <a:ext cx="7345362" cy="5167187"/>
          </a:xfrm>
        </p:spPr>
        <p:txBody>
          <a:bodyPr/>
          <a:lstStyle>
            <a:lvl1pPr>
              <a:lnSpc>
                <a:spcPct val="112000"/>
              </a:lnSpc>
              <a:defRPr sz="3200">
                <a:solidFill>
                  <a:schemeClr val="tx2">
                    <a:alpha val="77000"/>
                  </a:schemeClr>
                </a:solidFill>
              </a:defRPr>
            </a:lvl1pPr>
            <a:lvl2pPr>
              <a:lnSpc>
                <a:spcPct val="112000"/>
              </a:lnSpc>
              <a:defRPr sz="3200">
                <a:solidFill>
                  <a:schemeClr val="tx2">
                    <a:alpha val="77000"/>
                  </a:schemeClr>
                </a:solidFill>
              </a:defRPr>
            </a:lvl2pPr>
            <a:lvl3pPr>
              <a:lnSpc>
                <a:spcPct val="120000"/>
              </a:lnSpc>
              <a:defRPr sz="2000">
                <a:solidFill>
                  <a:schemeClr val="tx2">
                    <a:alpha val="77000"/>
                  </a:schemeClr>
                </a:solidFill>
              </a:defRPr>
            </a:lvl3pPr>
            <a:lvl4pPr>
              <a:lnSpc>
                <a:spcPct val="120000"/>
              </a:lnSpc>
              <a:defRPr sz="2000">
                <a:solidFill>
                  <a:schemeClr val="tx2">
                    <a:alpha val="77000"/>
                  </a:schemeClr>
                </a:solidFill>
              </a:defRPr>
            </a:lvl4pPr>
            <a:lvl5pPr>
              <a:lnSpc>
                <a:spcPct val="120000"/>
              </a:lnSpc>
              <a:defRPr sz="1600">
                <a:solidFill>
                  <a:schemeClr val="tx2">
                    <a:alpha val="77000"/>
                  </a:schemeClr>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5EDF08E-8814-4AB5-9EEC-0052256A7047}"/>
              </a:ext>
            </a:extLst>
          </p:cNvPr>
          <p:cNvSpPr>
            <a:spLocks noGrp="1"/>
          </p:cNvSpPr>
          <p:nvPr>
            <p:ph type="body" sz="half" idx="2"/>
          </p:nvPr>
        </p:nvSpPr>
        <p:spPr>
          <a:xfrm>
            <a:off x="442915" y="2264229"/>
            <a:ext cx="3457573" cy="3171372"/>
          </a:xfrm>
        </p:spPr>
        <p:txBody>
          <a:bodyPr>
            <a:normAutofit/>
          </a:bodyPr>
          <a:lstStyle>
            <a:lvl1pPr marL="0" indent="0">
              <a:buNone/>
              <a:defRPr sz="1600">
                <a:solidFill>
                  <a:schemeClr val="tx2">
                    <a:alpha val="77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7" name="Date Placeholder 3">
            <a:extLst>
              <a:ext uri="{FF2B5EF4-FFF2-40B4-BE49-F238E27FC236}">
                <a16:creationId xmlns:a16="http://schemas.microsoft.com/office/drawing/2014/main" id="{65940B35-2B52-4835-9F7F-6AB86A1212B1}"/>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29ACAD25-C1CF-4F11-8692-066E6505443C}" type="datetime2">
              <a:rPr lang="en-US" smtClean="0"/>
              <a:t>Sunday, June 27, 2021</a:t>
            </a:fld>
            <a:endParaRPr lang="en-US" dirty="0"/>
          </a:p>
        </p:txBody>
      </p:sp>
      <p:sp>
        <p:nvSpPr>
          <p:cNvPr id="18" name="Footer Placeholder 4">
            <a:extLst>
              <a:ext uri="{FF2B5EF4-FFF2-40B4-BE49-F238E27FC236}">
                <a16:creationId xmlns:a16="http://schemas.microsoft.com/office/drawing/2014/main" id="{0BAE5D7E-7CFE-48B9-836B-640E4E881CFE}"/>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endParaRPr lang="en-US" dirty="0"/>
          </a:p>
        </p:txBody>
      </p:sp>
      <p:sp>
        <p:nvSpPr>
          <p:cNvPr id="19" name="Slide Number Placeholder 5">
            <a:extLst>
              <a:ext uri="{FF2B5EF4-FFF2-40B4-BE49-F238E27FC236}">
                <a16:creationId xmlns:a16="http://schemas.microsoft.com/office/drawing/2014/main" id="{507FA91D-E0EF-4D4B-9E56-5E0033042E01}"/>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dirty="0"/>
          </a:p>
        </p:txBody>
      </p:sp>
      <p:cxnSp>
        <p:nvCxnSpPr>
          <p:cNvPr id="20" name="Straight Connector 19">
            <a:extLst>
              <a:ext uri="{FF2B5EF4-FFF2-40B4-BE49-F238E27FC236}">
                <a16:creationId xmlns:a16="http://schemas.microsoft.com/office/drawing/2014/main" id="{E703507D-4779-4D32-85CB-0A8040B6E552}"/>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598285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869B5-6EAD-4108-B9E2-9CABAB9DE89D}"/>
              </a:ext>
            </a:extLst>
          </p:cNvPr>
          <p:cNvSpPr>
            <a:spLocks noGrp="1"/>
          </p:cNvSpPr>
          <p:nvPr>
            <p:ph type="title"/>
          </p:nvPr>
        </p:nvSpPr>
        <p:spPr>
          <a:xfrm>
            <a:off x="1335088" y="441324"/>
            <a:ext cx="3932237" cy="952047"/>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C275599E-B10D-4308-A5CB-CC7D487B495D}"/>
              </a:ext>
            </a:extLst>
          </p:cNvPr>
          <p:cNvSpPr>
            <a:spLocks noGrp="1"/>
          </p:cNvSpPr>
          <p:nvPr>
            <p:ph type="pic" idx="1"/>
          </p:nvPr>
        </p:nvSpPr>
        <p:spPr>
          <a:xfrm>
            <a:off x="5678488" y="441324"/>
            <a:ext cx="6078083" cy="5508626"/>
          </a:xfrm>
        </p:spPr>
        <p:txBody>
          <a:bodyPr/>
          <a:lstStyle>
            <a:lvl1pPr marL="0" indent="0">
              <a:buNone/>
              <a:defRPr sz="3200">
                <a:solidFill>
                  <a:schemeClr val="tx2">
                    <a:alpha val="77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06034C18-5042-469D-BCF7-26AD9FDCCC1B}"/>
              </a:ext>
            </a:extLst>
          </p:cNvPr>
          <p:cNvSpPr>
            <a:spLocks noGrp="1"/>
          </p:cNvSpPr>
          <p:nvPr>
            <p:ph type="body" sz="half" idx="2"/>
          </p:nvPr>
        </p:nvSpPr>
        <p:spPr>
          <a:xfrm>
            <a:off x="1335088" y="1778000"/>
            <a:ext cx="3932237" cy="4171950"/>
          </a:xfrm>
        </p:spPr>
        <p:txBody>
          <a:bodyPr/>
          <a:lstStyle>
            <a:lvl1pPr marL="0" indent="0">
              <a:buNone/>
              <a:defRPr sz="1600">
                <a:solidFill>
                  <a:schemeClr val="tx2">
                    <a:alpha val="77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2" name="Date Placeholder 3">
            <a:extLst>
              <a:ext uri="{FF2B5EF4-FFF2-40B4-BE49-F238E27FC236}">
                <a16:creationId xmlns:a16="http://schemas.microsoft.com/office/drawing/2014/main" id="{9FB01925-1670-4C63-8B44-2B14B7BE9D24}"/>
              </a:ext>
            </a:extLst>
          </p:cNvPr>
          <p:cNvSpPr>
            <a:spLocks noGrp="1"/>
          </p:cNvSpPr>
          <p:nvPr>
            <p:ph type="dt" sz="half" idx="10"/>
          </p:nvPr>
        </p:nvSpPr>
        <p:spPr>
          <a:xfrm rot="5400000">
            <a:off x="-935887" y="1377212"/>
            <a:ext cx="2771775" cy="900000"/>
          </a:xfrm>
          <a:prstGeom prst="rect">
            <a:avLst/>
          </a:prstGeom>
        </p:spPr>
        <p:txBody>
          <a:bodyPr/>
          <a:lstStyle>
            <a:lvl1pPr>
              <a:defRPr>
                <a:solidFill>
                  <a:schemeClr val="tx2"/>
                </a:solidFill>
              </a:defRPr>
            </a:lvl1pPr>
          </a:lstStyle>
          <a:p>
            <a:fld id="{91688A1C-01B8-42B6-BBF1-2BCF5E311248}" type="datetime2">
              <a:rPr lang="en-US" smtClean="0"/>
              <a:t>Sunday, June 27, 2021</a:t>
            </a:fld>
            <a:endParaRPr lang="en-US" dirty="0"/>
          </a:p>
        </p:txBody>
      </p:sp>
      <p:sp>
        <p:nvSpPr>
          <p:cNvPr id="13" name="Footer Placeholder 4">
            <a:extLst>
              <a:ext uri="{FF2B5EF4-FFF2-40B4-BE49-F238E27FC236}">
                <a16:creationId xmlns:a16="http://schemas.microsoft.com/office/drawing/2014/main" id="{5CE1A673-960F-4A50-AE54-70AE0DA3B7C7}"/>
              </a:ext>
            </a:extLst>
          </p:cNvPr>
          <p:cNvSpPr>
            <a:spLocks noGrp="1"/>
          </p:cNvSpPr>
          <p:nvPr>
            <p:ph type="ftr" sz="quarter" idx="11"/>
          </p:nvPr>
        </p:nvSpPr>
        <p:spPr>
          <a:xfrm rot="5400000">
            <a:off x="-810475" y="4239475"/>
            <a:ext cx="2520950" cy="900000"/>
          </a:xfrm>
          <a:prstGeom prst="rect">
            <a:avLst/>
          </a:prstGeom>
        </p:spPr>
        <p:txBody>
          <a:bodyPr/>
          <a:lstStyle>
            <a:lvl1pPr>
              <a:defRPr>
                <a:solidFill>
                  <a:schemeClr val="tx2"/>
                </a:solidFill>
              </a:defRPr>
            </a:lvl1pPr>
          </a:lstStyle>
          <a:p>
            <a:r>
              <a:rPr lang="en-US"/>
              <a:t>Sample Footer Text</a:t>
            </a:r>
            <a:endParaRPr lang="en-US" dirty="0"/>
          </a:p>
        </p:txBody>
      </p:sp>
      <p:sp>
        <p:nvSpPr>
          <p:cNvPr id="14" name="Slide Number Placeholder 5">
            <a:extLst>
              <a:ext uri="{FF2B5EF4-FFF2-40B4-BE49-F238E27FC236}">
                <a16:creationId xmlns:a16="http://schemas.microsoft.com/office/drawing/2014/main" id="{9DEF9E6C-740A-4B36-BA9F-32AF986EDA8D}"/>
              </a:ext>
            </a:extLst>
          </p:cNvPr>
          <p:cNvSpPr>
            <a:spLocks noGrp="1"/>
          </p:cNvSpPr>
          <p:nvPr>
            <p:ph type="sldNum" sz="quarter" idx="12"/>
          </p:nvPr>
        </p:nvSpPr>
        <p:spPr>
          <a:xfrm>
            <a:off x="0" y="5949950"/>
            <a:ext cx="900000" cy="900000"/>
          </a:xfrm>
          <a:prstGeom prst="rect">
            <a:avLst/>
          </a:prstGeom>
        </p:spPr>
        <p:txBody>
          <a:bodyPr lIns="72000" rIns="72000">
            <a:normAutofit/>
          </a:bodyPr>
          <a:lstStyle>
            <a:lvl1pPr algn="ctr">
              <a:defRPr sz="3600" b="0">
                <a:ln w="6350">
                  <a:solidFill>
                    <a:schemeClr val="tx2"/>
                  </a:solidFill>
                </a:ln>
                <a:noFill/>
              </a:defRPr>
            </a:lvl1pPr>
          </a:lstStyle>
          <a:p>
            <a:fld id="{63F9D384-533B-4C4E-B660-F861AA07D173}" type="slidenum">
              <a:rPr lang="en-US" smtClean="0"/>
              <a:pPr/>
              <a:t>‹#›</a:t>
            </a:fld>
            <a:endParaRPr lang="en-US" dirty="0"/>
          </a:p>
        </p:txBody>
      </p:sp>
      <p:cxnSp>
        <p:nvCxnSpPr>
          <p:cNvPr id="15" name="Straight Connector 14">
            <a:extLst>
              <a:ext uri="{FF2B5EF4-FFF2-40B4-BE49-F238E27FC236}">
                <a16:creationId xmlns:a16="http://schemas.microsoft.com/office/drawing/2014/main" id="{0D31C920-29CA-4744-9814-A4FCF4554907}"/>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57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8E95E-B3FC-4D66-AAC3-CE9FD633EBD6}"/>
              </a:ext>
            </a:extLst>
          </p:cNvPr>
          <p:cNvSpPr>
            <a:spLocks noGrp="1"/>
          </p:cNvSpPr>
          <p:nvPr>
            <p:ph type="title"/>
          </p:nvPr>
        </p:nvSpPr>
        <p:spPr/>
        <p:txBody>
          <a:bodyPr/>
          <a:lstStyle>
            <a:lvl1pPr>
              <a:lnSpc>
                <a:spcPct val="100000"/>
              </a:lnSpc>
              <a:defRPr/>
            </a:lvl1p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4D0FFAF-EB02-4979-83B6-66AD14845167}"/>
              </a:ext>
            </a:extLst>
          </p:cNvPr>
          <p:cNvSpPr>
            <a:spLocks noGrp="1"/>
          </p:cNvSpPr>
          <p:nvPr>
            <p:ph type="body" orient="vert" idx="1"/>
          </p:nvPr>
        </p:nvSpPr>
        <p:spPr/>
        <p:txBody>
          <a:bodyPr vert="eaVert"/>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3">
            <a:extLst>
              <a:ext uri="{FF2B5EF4-FFF2-40B4-BE49-F238E27FC236}">
                <a16:creationId xmlns:a16="http://schemas.microsoft.com/office/drawing/2014/main" id="{0AB40A8D-7F5B-455D-B9AC-EAFE05F87B49}"/>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6D51179E-60E8-4F2A-A3F9-6F3CE2ABCAF9}" type="datetime2">
              <a:rPr lang="en-US" smtClean="0"/>
              <a:pPr/>
              <a:t>Sunday, June 27, 2021</a:t>
            </a:fld>
            <a:endParaRPr lang="en-US" dirty="0">
              <a:latin typeface="+mn-lt"/>
            </a:endParaRPr>
          </a:p>
        </p:txBody>
      </p:sp>
      <p:sp>
        <p:nvSpPr>
          <p:cNvPr id="13" name="Footer Placeholder 4">
            <a:extLst>
              <a:ext uri="{FF2B5EF4-FFF2-40B4-BE49-F238E27FC236}">
                <a16:creationId xmlns:a16="http://schemas.microsoft.com/office/drawing/2014/main" id="{45360FA1-A0D1-4CA7-BAC8-9C20FBB59E47}"/>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dirty="0">
              <a:latin typeface="+mn-lt"/>
            </a:endParaRPr>
          </a:p>
        </p:txBody>
      </p:sp>
      <p:sp>
        <p:nvSpPr>
          <p:cNvPr id="14" name="Slide Number Placeholder 5">
            <a:extLst>
              <a:ext uri="{FF2B5EF4-FFF2-40B4-BE49-F238E27FC236}">
                <a16:creationId xmlns:a16="http://schemas.microsoft.com/office/drawing/2014/main" id="{D2494D40-34C6-48DD-A14E-8065BE4F344D}"/>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dirty="0">
              <a:latin typeface="+mn-lt"/>
            </a:endParaRPr>
          </a:p>
        </p:txBody>
      </p:sp>
      <p:cxnSp>
        <p:nvCxnSpPr>
          <p:cNvPr id="11" name="Straight Connector 10">
            <a:extLst>
              <a:ext uri="{FF2B5EF4-FFF2-40B4-BE49-F238E27FC236}">
                <a16:creationId xmlns:a16="http://schemas.microsoft.com/office/drawing/2014/main" id="{7C9D7C2D-6B7C-4FBF-9665-A9282DF48F83}"/>
              </a:ext>
            </a:extLst>
          </p:cNvPr>
          <p:cNvCxnSpPr>
            <a:cxnSpLocks/>
          </p:cNvCxnSpPr>
          <p:nvPr/>
        </p:nvCxnSpPr>
        <p:spPr>
          <a:xfrm>
            <a:off x="900000" y="0"/>
            <a:ext cx="0" cy="685800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5453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D1495EC-612C-4307-A7A6-017829B8C834}"/>
              </a:ext>
            </a:extLst>
          </p:cNvPr>
          <p:cNvSpPr>
            <a:spLocks noGrp="1"/>
          </p:cNvSpPr>
          <p:nvPr>
            <p:ph type="title" orient="vert"/>
          </p:nvPr>
        </p:nvSpPr>
        <p:spPr>
          <a:xfrm>
            <a:off x="8724900" y="365125"/>
            <a:ext cx="2628900" cy="5121270"/>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FE33132-1A8F-43A9-9321-6FCF01B0F354}"/>
              </a:ext>
            </a:extLst>
          </p:cNvPr>
          <p:cNvSpPr>
            <a:spLocks noGrp="1"/>
          </p:cNvSpPr>
          <p:nvPr>
            <p:ph type="body" orient="vert" idx="1"/>
          </p:nvPr>
        </p:nvSpPr>
        <p:spPr>
          <a:xfrm>
            <a:off x="838200" y="365125"/>
            <a:ext cx="7734300" cy="5121270"/>
          </a:xfrm>
        </p:spPr>
        <p:txBody>
          <a:bodyPr vert="eaVert"/>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FBF2CA1B-9192-487B-96D3-6D389608F1AA}"/>
              </a:ext>
            </a:extLst>
          </p:cNvPr>
          <p:cNvSpPr>
            <a:spLocks noGrp="1"/>
          </p:cNvSpPr>
          <p:nvPr>
            <p:ph type="dt" sz="half" idx="10"/>
          </p:nvPr>
        </p:nvSpPr>
        <p:spPr>
          <a:xfrm>
            <a:off x="442914" y="5957999"/>
            <a:ext cx="3457574" cy="900000"/>
          </a:xfrm>
          <a:prstGeom prst="rect">
            <a:avLst/>
          </a:prstGeom>
        </p:spPr>
        <p:txBody>
          <a:bodyPr/>
          <a:lstStyle>
            <a:lvl1pPr>
              <a:defRPr>
                <a:solidFill>
                  <a:schemeClr val="tx2"/>
                </a:solidFill>
              </a:defRPr>
            </a:lvl1pPr>
          </a:lstStyle>
          <a:p>
            <a:fld id="{1C32B061-4DDF-403A-A7DB-3B6FD0BE9165}" type="datetime2">
              <a:rPr lang="en-US" smtClean="0"/>
              <a:t>Sunday, June 27, 2021</a:t>
            </a:fld>
            <a:endParaRPr lang="en-US" dirty="0"/>
          </a:p>
        </p:txBody>
      </p:sp>
      <p:sp>
        <p:nvSpPr>
          <p:cNvPr id="8" name="Footer Placeholder 4">
            <a:extLst>
              <a:ext uri="{FF2B5EF4-FFF2-40B4-BE49-F238E27FC236}">
                <a16:creationId xmlns:a16="http://schemas.microsoft.com/office/drawing/2014/main" id="{8B1C9EA4-CA0A-4396-B4AF-4523CD1B2489}"/>
              </a:ext>
            </a:extLst>
          </p:cNvPr>
          <p:cNvSpPr>
            <a:spLocks noGrp="1"/>
          </p:cNvSpPr>
          <p:nvPr>
            <p:ph type="ftr" sz="quarter" idx="11"/>
          </p:nvPr>
        </p:nvSpPr>
        <p:spPr>
          <a:xfrm>
            <a:off x="4367213" y="5957999"/>
            <a:ext cx="5400675" cy="900000"/>
          </a:xfrm>
          <a:prstGeom prst="rect">
            <a:avLst/>
          </a:prstGeom>
        </p:spPr>
        <p:txBody>
          <a:bodyPr/>
          <a:lstStyle>
            <a:lvl1pPr>
              <a:defRPr>
                <a:solidFill>
                  <a:schemeClr val="tx2"/>
                </a:solidFill>
              </a:defRPr>
            </a:lvl1pPr>
          </a:lstStyle>
          <a:p>
            <a:r>
              <a:rPr lang="en-US"/>
              <a:t>Sample Footer Text</a:t>
            </a:r>
            <a:endParaRPr lang="en-US" dirty="0"/>
          </a:p>
        </p:txBody>
      </p:sp>
      <p:sp>
        <p:nvSpPr>
          <p:cNvPr id="9" name="Slide Number Placeholder 5">
            <a:extLst>
              <a:ext uri="{FF2B5EF4-FFF2-40B4-BE49-F238E27FC236}">
                <a16:creationId xmlns:a16="http://schemas.microsoft.com/office/drawing/2014/main" id="{0CDDF132-C1DB-4EE0-85DA-1FFAC283574F}"/>
              </a:ext>
            </a:extLst>
          </p:cNvPr>
          <p:cNvSpPr>
            <a:spLocks noGrp="1"/>
          </p:cNvSpPr>
          <p:nvPr>
            <p:ph type="sldNum" sz="quarter" idx="12"/>
          </p:nvPr>
        </p:nvSpPr>
        <p:spPr>
          <a:xfrm>
            <a:off x="10236200" y="5957999"/>
            <a:ext cx="1476375" cy="900000"/>
          </a:xfrm>
          <a:prstGeom prst="rect">
            <a:avLst/>
          </a:prstGeom>
        </p:spPr>
        <p:txBody>
          <a:bodyPr tIns="72000" bIns="72000"/>
          <a:lstStyle>
            <a:lvl1pPr algn="r">
              <a:defRPr sz="3600" b="0">
                <a:ln w="6350">
                  <a:solidFill>
                    <a:schemeClr val="tx2">
                      <a:alpha val="80000"/>
                    </a:schemeClr>
                  </a:solidFill>
                </a:ln>
                <a:noFill/>
              </a:defRPr>
            </a:lvl1pPr>
          </a:lstStyle>
          <a:p>
            <a:fld id="{63F9D384-533B-4C4E-B660-F861AA07D173}" type="slidenum">
              <a:rPr lang="en-US" smtClean="0"/>
              <a:pPr/>
              <a:t>‹#›</a:t>
            </a:fld>
            <a:endParaRPr lang="en-US" dirty="0"/>
          </a:p>
        </p:txBody>
      </p:sp>
      <p:cxnSp>
        <p:nvCxnSpPr>
          <p:cNvPr id="10" name="Straight Connector 9">
            <a:extLst>
              <a:ext uri="{FF2B5EF4-FFF2-40B4-BE49-F238E27FC236}">
                <a16:creationId xmlns:a16="http://schemas.microsoft.com/office/drawing/2014/main" id="{08ECED4D-938A-4085-B475-DD4ED90A181B}"/>
              </a:ext>
            </a:extLst>
          </p:cNvPr>
          <p:cNvCxnSpPr>
            <a:cxnSpLocks/>
          </p:cNvCxnSpPr>
          <p:nvPr/>
        </p:nvCxnSpPr>
        <p:spPr>
          <a:xfrm>
            <a:off x="0" y="5958000"/>
            <a:ext cx="121932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7142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086052-6759-46BD-9531-D65FD95519FE}"/>
              </a:ext>
            </a:extLst>
          </p:cNvPr>
          <p:cNvSpPr>
            <a:spLocks noGrp="1"/>
          </p:cNvSpPr>
          <p:nvPr>
            <p:ph type="title"/>
          </p:nvPr>
        </p:nvSpPr>
        <p:spPr>
          <a:xfrm>
            <a:off x="1342800" y="327600"/>
            <a:ext cx="10407600" cy="1141200"/>
          </a:xfrm>
          <a:prstGeom prst="rect">
            <a:avLst/>
          </a:prstGeom>
        </p:spPr>
        <p:txBody>
          <a:bodyPr vert="horz" lIns="0" tIns="0" rIns="0" bIns="0" rtlCol="0" anchor="t"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4E3C3A5-7533-48B0-9C15-F01656766E96}"/>
              </a:ext>
            </a:extLst>
          </p:cNvPr>
          <p:cNvSpPr>
            <a:spLocks noGrp="1"/>
          </p:cNvSpPr>
          <p:nvPr>
            <p:ph type="body" idx="1"/>
          </p:nvPr>
        </p:nvSpPr>
        <p:spPr>
          <a:xfrm>
            <a:off x="1342800" y="2059199"/>
            <a:ext cx="10407600" cy="435600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7135256E-21FA-473A-8EAF-34CE9AD37240}"/>
              </a:ext>
            </a:extLst>
          </p:cNvPr>
          <p:cNvSpPr>
            <a:spLocks noGrp="1"/>
          </p:cNvSpPr>
          <p:nvPr>
            <p:ph type="dt" sz="half" idx="2"/>
          </p:nvPr>
        </p:nvSpPr>
        <p:spPr>
          <a:xfrm rot="5400000">
            <a:off x="-936000" y="1378800"/>
            <a:ext cx="2772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fld id="{6C03BBDD-218C-4B2A-98A0-F5F369754705}" type="datetime2">
              <a:rPr lang="en-US" smtClean="0"/>
              <a:pPr/>
              <a:t>Sunday, June 27, 2021</a:t>
            </a:fld>
            <a:endParaRPr lang="en-US" dirty="0">
              <a:latin typeface="+mn-lt"/>
            </a:endParaRPr>
          </a:p>
        </p:txBody>
      </p:sp>
      <p:sp>
        <p:nvSpPr>
          <p:cNvPr id="8" name="Footer Placeholder 4">
            <a:extLst>
              <a:ext uri="{FF2B5EF4-FFF2-40B4-BE49-F238E27FC236}">
                <a16:creationId xmlns:a16="http://schemas.microsoft.com/office/drawing/2014/main" id="{88A99857-D06D-4AFF-8777-07EF0A15F662}"/>
              </a:ext>
            </a:extLst>
          </p:cNvPr>
          <p:cNvSpPr>
            <a:spLocks noGrp="1"/>
          </p:cNvSpPr>
          <p:nvPr>
            <p:ph type="ftr" sz="quarter" idx="3"/>
          </p:nvPr>
        </p:nvSpPr>
        <p:spPr>
          <a:xfrm rot="5400000">
            <a:off x="-810000" y="4240800"/>
            <a:ext cx="2520000" cy="900000"/>
          </a:xfrm>
          <a:prstGeom prst="rect">
            <a:avLst/>
          </a:prstGeom>
        </p:spPr>
        <p:txBody>
          <a:bodyPr lIns="0" tIns="72000" rIns="0" bIns="72000" anchor="ctr" anchorCtr="0"/>
          <a:lstStyle>
            <a:lvl1pPr algn="l">
              <a:defRPr sz="1000" cap="all" spc="200" baseline="0">
                <a:solidFill>
                  <a:schemeClr val="tx2"/>
                </a:solidFill>
                <a:latin typeface="+mn-lt"/>
                <a:ea typeface="Microsoft Sans Serif" panose="020B0604020202020204" pitchFamily="34" charset="0"/>
                <a:cs typeface="Microsoft Sans Serif" panose="020B0604020202020204" pitchFamily="34" charset="0"/>
              </a:defRPr>
            </a:lvl1pPr>
          </a:lstStyle>
          <a:p>
            <a:r>
              <a:rPr lang="en-US"/>
              <a:t>Sample Footer Text</a:t>
            </a:r>
            <a:endParaRPr lang="en-US" dirty="0">
              <a:latin typeface="+mn-lt"/>
            </a:endParaRPr>
          </a:p>
        </p:txBody>
      </p:sp>
      <p:sp>
        <p:nvSpPr>
          <p:cNvPr id="9" name="Slide Number Placeholder 5">
            <a:extLst>
              <a:ext uri="{FF2B5EF4-FFF2-40B4-BE49-F238E27FC236}">
                <a16:creationId xmlns:a16="http://schemas.microsoft.com/office/drawing/2014/main" id="{9172703B-0DDF-46CE-AC34-6233579943D0}"/>
              </a:ext>
            </a:extLst>
          </p:cNvPr>
          <p:cNvSpPr>
            <a:spLocks noGrp="1"/>
          </p:cNvSpPr>
          <p:nvPr>
            <p:ph type="sldNum" sz="quarter" idx="4"/>
          </p:nvPr>
        </p:nvSpPr>
        <p:spPr>
          <a:xfrm>
            <a:off x="0" y="5958000"/>
            <a:ext cx="900000" cy="900000"/>
          </a:xfrm>
          <a:prstGeom prst="rect">
            <a:avLst/>
          </a:prstGeom>
        </p:spPr>
        <p:txBody>
          <a:bodyPr lIns="0" tIns="0" rIns="0" bIns="0" anchor="ctr" anchorCtr="0"/>
          <a:lstStyle>
            <a:lvl1pPr algn="ctr">
              <a:defRPr sz="3600" b="0">
                <a:ln w="6350">
                  <a:solidFill>
                    <a:schemeClr val="tx2">
                      <a:alpha val="80000"/>
                    </a:schemeClr>
                  </a:solidFill>
                </a:ln>
                <a:noFill/>
                <a:latin typeface="+mn-lt"/>
                <a:ea typeface="Microsoft Sans Serif" panose="020B0604020202020204" pitchFamily="34" charset="0"/>
                <a:cs typeface="Microsoft Sans Serif" panose="020B0604020202020204" pitchFamily="34" charset="0"/>
              </a:defRPr>
            </a:lvl1pPr>
          </a:lstStyle>
          <a:p>
            <a:fld id="{63F9D384-533B-4C4E-B660-F861AA07D173}" type="slidenum">
              <a:rPr lang="en-US" smtClean="0"/>
              <a:pPr/>
              <a:t>‹#›</a:t>
            </a:fld>
            <a:endParaRPr lang="en-US" dirty="0">
              <a:latin typeface="+mn-lt"/>
            </a:endParaRPr>
          </a:p>
        </p:txBody>
      </p:sp>
    </p:spTree>
    <p:extLst>
      <p:ext uri="{BB962C8B-B14F-4D97-AF65-F5344CB8AC3E}">
        <p14:creationId xmlns:p14="http://schemas.microsoft.com/office/powerpoint/2010/main" val="1956189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100000"/>
        </a:lnSpc>
        <a:spcBef>
          <a:spcPct val="0"/>
        </a:spcBef>
        <a:buNone/>
        <a:defRPr sz="4800" kern="1200">
          <a:solidFill>
            <a:schemeClr val="tx2"/>
          </a:solidFill>
          <a:latin typeface="+mj-lt"/>
          <a:ea typeface="Microsoft Sans Serif" panose="020B0604020202020204" pitchFamily="34" charset="0"/>
          <a:cs typeface="Microsoft Sans Serif" panose="020B0604020202020204" pitchFamily="34" charset="0"/>
        </a:defRPr>
      </a:lvl1pPr>
    </p:titleStyle>
    <p:bodyStyle>
      <a:lvl1pPr marL="360000" indent="-360000" algn="l" defTabSz="914400" rtl="0" eaLnBrk="1" latinLnBrk="0" hangingPunct="1">
        <a:lnSpc>
          <a:spcPct val="120000"/>
        </a:lnSpc>
        <a:spcBef>
          <a:spcPts val="800"/>
        </a:spcBef>
        <a:buSzPct val="70000"/>
        <a:buFont typeface="Wingdings 2" panose="05020102010507070707" pitchFamily="18" charset="2"/>
        <a:buChar char="à"/>
        <a:defRPr sz="2000" kern="1200">
          <a:solidFill>
            <a:schemeClr val="tx2">
              <a:alpha val="77000"/>
            </a:schemeClr>
          </a:solidFill>
          <a:latin typeface="+mn-lt"/>
          <a:ea typeface="Microsoft Sans Serif" panose="020B0604020202020204" pitchFamily="34" charset="0"/>
          <a:cs typeface="Microsoft Sans Serif" panose="020B0604020202020204" pitchFamily="34" charset="0"/>
        </a:defRPr>
      </a:lvl1pPr>
      <a:lvl2pPr marL="720000" indent="-360000" algn="l" defTabSz="914400" rtl="0" eaLnBrk="1" latinLnBrk="0" hangingPunct="1">
        <a:lnSpc>
          <a:spcPct val="120000"/>
        </a:lnSpc>
        <a:spcBef>
          <a:spcPts val="800"/>
        </a:spcBef>
        <a:buSzPct val="70000"/>
        <a:buFont typeface="Wingdings 2" panose="05020102010507070707" pitchFamily="18" charset="2"/>
        <a:buChar char="à"/>
        <a:defRPr sz="2000" kern="1200">
          <a:solidFill>
            <a:schemeClr val="tx2">
              <a:alpha val="77000"/>
            </a:schemeClr>
          </a:solidFill>
          <a:latin typeface="+mn-lt"/>
          <a:ea typeface="Microsoft Sans Serif" panose="020B0604020202020204" pitchFamily="34" charset="0"/>
          <a:cs typeface="Microsoft Sans Serif" panose="020B0604020202020204" pitchFamily="34" charset="0"/>
        </a:defRPr>
      </a:lvl2pPr>
      <a:lvl3pPr marL="1143000" indent="-288000" algn="l" defTabSz="914400" rtl="0" eaLnBrk="1" latinLnBrk="0" hangingPunct="1">
        <a:lnSpc>
          <a:spcPct val="120000"/>
        </a:lnSpc>
        <a:spcBef>
          <a:spcPts val="800"/>
        </a:spcBef>
        <a:buSzPct val="70000"/>
        <a:buFont typeface="Wingdings 2" panose="05020102010507070707" pitchFamily="18" charset="2"/>
        <a:buChar char="à"/>
        <a:defRPr sz="1600" kern="1200">
          <a:solidFill>
            <a:schemeClr val="tx2">
              <a:alpha val="77000"/>
            </a:schemeClr>
          </a:solidFill>
          <a:latin typeface="+mn-lt"/>
          <a:ea typeface="Microsoft Sans Serif" panose="020B0604020202020204" pitchFamily="34" charset="0"/>
          <a:cs typeface="Microsoft Sans Serif" panose="020B0604020202020204" pitchFamily="34" charset="0"/>
        </a:defRPr>
      </a:lvl3pPr>
      <a:lvl4pPr marL="1600200" indent="-288000" algn="l" defTabSz="914400" rtl="0" eaLnBrk="1" latinLnBrk="0" hangingPunct="1">
        <a:lnSpc>
          <a:spcPct val="120000"/>
        </a:lnSpc>
        <a:spcBef>
          <a:spcPts val="800"/>
        </a:spcBef>
        <a:buSzPct val="70000"/>
        <a:buFont typeface="Wingdings 2" panose="05020102010507070707" pitchFamily="18" charset="2"/>
        <a:buChar char="à"/>
        <a:defRPr sz="1600" kern="1200">
          <a:solidFill>
            <a:schemeClr val="tx2">
              <a:alpha val="77000"/>
            </a:schemeClr>
          </a:solidFill>
          <a:latin typeface="+mn-lt"/>
          <a:ea typeface="Microsoft Sans Serif" panose="020B0604020202020204" pitchFamily="34" charset="0"/>
          <a:cs typeface="Microsoft Sans Serif" panose="020B0604020202020204" pitchFamily="34" charset="0"/>
        </a:defRPr>
      </a:lvl4pPr>
      <a:lvl5pPr marL="2057400" indent="-288000" algn="l" defTabSz="914400" rtl="0" eaLnBrk="1" latinLnBrk="0" hangingPunct="1">
        <a:lnSpc>
          <a:spcPct val="120000"/>
        </a:lnSpc>
        <a:spcBef>
          <a:spcPts val="800"/>
        </a:spcBef>
        <a:buSzPct val="70000"/>
        <a:buFont typeface="Wingdings 2" panose="05020102010507070707" pitchFamily="18" charset="2"/>
        <a:buChar char="à"/>
        <a:defRPr sz="1600" kern="1200">
          <a:solidFill>
            <a:schemeClr val="tx2">
              <a:alpha val="77000"/>
            </a:schemeClr>
          </a:solidFill>
          <a:latin typeface="+mn-lt"/>
          <a:ea typeface="Microsoft Sans Serif" panose="020B0604020202020204" pitchFamily="34" charset="0"/>
          <a:cs typeface="Microsoft Sans Serif"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F6B78-628E-4E2A-8B13-7A0F05DF4960}"/>
              </a:ext>
            </a:extLst>
          </p:cNvPr>
          <p:cNvSpPr>
            <a:spLocks noGrp="1"/>
          </p:cNvSpPr>
          <p:nvPr>
            <p:ph type="ctrTitle"/>
          </p:nvPr>
        </p:nvSpPr>
        <p:spPr>
          <a:xfrm>
            <a:off x="442913" y="548828"/>
            <a:ext cx="11306175" cy="1585230"/>
          </a:xfrm>
        </p:spPr>
        <p:txBody>
          <a:bodyPr>
            <a:normAutofit/>
          </a:bodyPr>
          <a:lstStyle/>
          <a:p>
            <a:pPr algn="ctr"/>
            <a:r>
              <a:rPr lang="en-US" sz="8000" dirty="0"/>
              <a:t>Legal 101</a:t>
            </a:r>
          </a:p>
        </p:txBody>
      </p:sp>
      <p:sp>
        <p:nvSpPr>
          <p:cNvPr id="3" name="Subtitle 2">
            <a:extLst>
              <a:ext uri="{FF2B5EF4-FFF2-40B4-BE49-F238E27FC236}">
                <a16:creationId xmlns:a16="http://schemas.microsoft.com/office/drawing/2014/main" id="{F579DF41-0223-4B34-B4F3-E0F45604EA13}"/>
              </a:ext>
            </a:extLst>
          </p:cNvPr>
          <p:cNvSpPr>
            <a:spLocks noGrp="1"/>
          </p:cNvSpPr>
          <p:nvPr>
            <p:ph type="subTitle" idx="1"/>
          </p:nvPr>
        </p:nvSpPr>
        <p:spPr>
          <a:xfrm>
            <a:off x="442913" y="3846785"/>
            <a:ext cx="11306175" cy="1669771"/>
          </a:xfrm>
        </p:spPr>
        <p:txBody>
          <a:bodyPr>
            <a:normAutofit/>
          </a:bodyPr>
          <a:lstStyle/>
          <a:p>
            <a:pPr algn="ctr"/>
            <a:r>
              <a:rPr lang="en-US" sz="5400" dirty="0"/>
              <a:t>Real world legal remedy.</a:t>
            </a:r>
          </a:p>
        </p:txBody>
      </p:sp>
    </p:spTree>
    <p:extLst>
      <p:ext uri="{BB962C8B-B14F-4D97-AF65-F5344CB8AC3E}">
        <p14:creationId xmlns:p14="http://schemas.microsoft.com/office/powerpoint/2010/main" val="426860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3135A2D-01B6-4A3C-89A1-6C7BBACA5FAB}"/>
              </a:ext>
            </a:extLst>
          </p:cNvPr>
          <p:cNvSpPr txBox="1"/>
          <p:nvPr/>
        </p:nvSpPr>
        <p:spPr>
          <a:xfrm>
            <a:off x="1476703" y="1426819"/>
            <a:ext cx="9753600" cy="4832092"/>
          </a:xfrm>
          <a:prstGeom prst="rect">
            <a:avLst/>
          </a:prstGeom>
          <a:noFill/>
        </p:spPr>
        <p:txBody>
          <a:bodyPr wrap="square">
            <a:spAutoFit/>
          </a:bodyPr>
          <a:lstStyle/>
          <a:p>
            <a:r>
              <a:rPr lang="en-US" sz="2800" dirty="0"/>
              <a:t> In school, on television and in the movies, people are led to believe we live in a land of law, if you are in </a:t>
            </a:r>
            <a:r>
              <a:rPr lang="en-US" sz="2800"/>
              <a:t>the right, </a:t>
            </a:r>
            <a:r>
              <a:rPr lang="en-US" sz="2800" dirty="0"/>
              <a:t>law will work in your favor.  </a:t>
            </a:r>
          </a:p>
          <a:p>
            <a:r>
              <a:rPr lang="en-US" sz="2800" dirty="0"/>
              <a:t>Good luck with that.  </a:t>
            </a:r>
          </a:p>
          <a:p>
            <a:r>
              <a:rPr lang="en-US" sz="2800" dirty="0"/>
              <a:t>Perhaps, in a perfect world pure justice might be the case, however, if this were a perfect world I certainly would not be here and I have my doubts about you.  </a:t>
            </a:r>
          </a:p>
          <a:p>
            <a:r>
              <a:rPr lang="en-US" sz="2800" dirty="0"/>
              <a:t>In spite of all the certainty and exactitude of statutes, rules and regulations, in the end, enforcement rests with human beings and where humans tread, politics precedes. </a:t>
            </a:r>
          </a:p>
        </p:txBody>
      </p:sp>
      <p:sp>
        <p:nvSpPr>
          <p:cNvPr id="4" name="TextBox 3">
            <a:extLst>
              <a:ext uri="{FF2B5EF4-FFF2-40B4-BE49-F238E27FC236}">
                <a16:creationId xmlns:a16="http://schemas.microsoft.com/office/drawing/2014/main" id="{A9D6A541-CEC4-4391-B499-12B6C0DF3FCE}"/>
              </a:ext>
            </a:extLst>
          </p:cNvPr>
          <p:cNvSpPr txBox="1"/>
          <p:nvPr/>
        </p:nvSpPr>
        <p:spPr>
          <a:xfrm>
            <a:off x="3037489" y="451945"/>
            <a:ext cx="6632027" cy="646331"/>
          </a:xfrm>
          <a:prstGeom prst="rect">
            <a:avLst/>
          </a:prstGeom>
          <a:noFill/>
        </p:spPr>
        <p:txBody>
          <a:bodyPr wrap="square" rtlCol="0">
            <a:spAutoFit/>
          </a:bodyPr>
          <a:lstStyle/>
          <a:p>
            <a:pPr algn="ctr"/>
            <a:r>
              <a:rPr lang="en-US" sz="3600" b="1" dirty="0"/>
              <a:t>Life Is Not A Movie</a:t>
            </a:r>
          </a:p>
        </p:txBody>
      </p:sp>
    </p:spTree>
    <p:extLst>
      <p:ext uri="{BB962C8B-B14F-4D97-AF65-F5344CB8AC3E}">
        <p14:creationId xmlns:p14="http://schemas.microsoft.com/office/powerpoint/2010/main" val="1831132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4A6ED-BB52-41E5-8104-D44AF79168EF}"/>
              </a:ext>
            </a:extLst>
          </p:cNvPr>
          <p:cNvSpPr>
            <a:spLocks noGrp="1"/>
          </p:cNvSpPr>
          <p:nvPr>
            <p:ph type="title"/>
          </p:nvPr>
        </p:nvSpPr>
        <p:spPr>
          <a:xfrm>
            <a:off x="1343024" y="551793"/>
            <a:ext cx="10406063" cy="1263423"/>
          </a:xfrm>
        </p:spPr>
        <p:txBody>
          <a:bodyPr>
            <a:normAutofit fontScale="90000"/>
          </a:bodyPr>
          <a:lstStyle/>
          <a:p>
            <a:pPr algn="ctr"/>
            <a:r>
              <a:rPr lang="en-US" dirty="0"/>
              <a:t>The Crap We Learned In High School</a:t>
            </a:r>
          </a:p>
        </p:txBody>
      </p:sp>
      <p:sp>
        <p:nvSpPr>
          <p:cNvPr id="3" name="Content Placeholder 2">
            <a:extLst>
              <a:ext uri="{FF2B5EF4-FFF2-40B4-BE49-F238E27FC236}">
                <a16:creationId xmlns:a16="http://schemas.microsoft.com/office/drawing/2014/main" id="{1741B15F-A788-4142-BE22-F8BDB5A4C7A7}"/>
              </a:ext>
            </a:extLst>
          </p:cNvPr>
          <p:cNvSpPr>
            <a:spLocks noGrp="1"/>
          </p:cNvSpPr>
          <p:nvPr>
            <p:ph idx="1"/>
          </p:nvPr>
        </p:nvSpPr>
        <p:spPr>
          <a:xfrm>
            <a:off x="1343025" y="2523030"/>
            <a:ext cx="10406063" cy="3783177"/>
          </a:xfrm>
        </p:spPr>
        <p:txBody>
          <a:bodyPr/>
          <a:lstStyle/>
          <a:p>
            <a:r>
              <a:rPr lang="en-US" sz="2400" dirty="0"/>
              <a:t>Here we will speak to some common fallacies about law we encouraged to accept by a lot of high school teachers who simply didn’t know better.  </a:t>
            </a:r>
          </a:p>
          <a:p>
            <a:r>
              <a:rPr lang="en-US" sz="2400" b="1" dirty="0"/>
              <a:t>Disclaimer: </a:t>
            </a:r>
          </a:p>
          <a:p>
            <a:r>
              <a:rPr lang="en-US" sz="2400" dirty="0"/>
              <a:t>You will notice that we assume there are no bad guys.  There may be a couple, but we find it more effective to act as if everyone does the best they can, given their perspective, personal, and professional limitations.    </a:t>
            </a:r>
          </a:p>
        </p:txBody>
      </p:sp>
    </p:spTree>
    <p:extLst>
      <p:ext uri="{BB962C8B-B14F-4D97-AF65-F5344CB8AC3E}">
        <p14:creationId xmlns:p14="http://schemas.microsoft.com/office/powerpoint/2010/main" val="1874844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44965-848F-4E70-9FE3-BF12386F6941}"/>
              </a:ext>
            </a:extLst>
          </p:cNvPr>
          <p:cNvSpPr>
            <a:spLocks noGrp="1"/>
          </p:cNvSpPr>
          <p:nvPr>
            <p:ph type="title"/>
          </p:nvPr>
        </p:nvSpPr>
        <p:spPr>
          <a:xfrm>
            <a:off x="1335087" y="252138"/>
            <a:ext cx="3932237" cy="1513600"/>
          </a:xfrm>
        </p:spPr>
        <p:txBody>
          <a:bodyPr>
            <a:normAutofit/>
          </a:bodyPr>
          <a:lstStyle/>
          <a:p>
            <a:pPr algn="ctr"/>
            <a:r>
              <a:rPr lang="en-US" sz="4000" dirty="0"/>
              <a:t>Life is not all ambiguity.  </a:t>
            </a:r>
          </a:p>
        </p:txBody>
      </p:sp>
      <p:pic>
        <p:nvPicPr>
          <p:cNvPr id="6" name="Picture Placeholder 5" descr="A picture containing text&#10;&#10;Description automatically generated">
            <a:extLst>
              <a:ext uri="{FF2B5EF4-FFF2-40B4-BE49-F238E27FC236}">
                <a16:creationId xmlns:a16="http://schemas.microsoft.com/office/drawing/2014/main" id="{9A2794AB-98CC-4077-AD9D-56462345433A}"/>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606" b="1606"/>
          <a:stretch>
            <a:fillRect/>
          </a:stretch>
        </p:blipFill>
        <p:spPr/>
      </p:pic>
      <p:sp>
        <p:nvSpPr>
          <p:cNvPr id="4" name="Text Placeholder 3">
            <a:extLst>
              <a:ext uri="{FF2B5EF4-FFF2-40B4-BE49-F238E27FC236}">
                <a16:creationId xmlns:a16="http://schemas.microsoft.com/office/drawing/2014/main" id="{2AE728A4-1A9C-4DD2-A762-D43C16F9FD79}"/>
              </a:ext>
            </a:extLst>
          </p:cNvPr>
          <p:cNvSpPr>
            <a:spLocks noGrp="1"/>
          </p:cNvSpPr>
          <p:nvPr>
            <p:ph type="body" sz="half" idx="2"/>
          </p:nvPr>
        </p:nvSpPr>
        <p:spPr>
          <a:xfrm>
            <a:off x="1335087" y="2244726"/>
            <a:ext cx="3932237" cy="4171950"/>
          </a:xfrm>
        </p:spPr>
        <p:txBody>
          <a:bodyPr>
            <a:normAutofit/>
          </a:bodyPr>
          <a:lstStyle/>
          <a:p>
            <a:pPr algn="ctr"/>
            <a:r>
              <a:rPr lang="en-US" sz="2000" dirty="0"/>
              <a:t>It looks worse from the outside.  Once you begin to grasp the inner working of the system, things begin to organize themselves and order will begin to emerge from the seeming chaos.  </a:t>
            </a:r>
          </a:p>
          <a:p>
            <a:pPr algn="ctr"/>
            <a:r>
              <a:rPr lang="en-US" sz="2000" dirty="0"/>
              <a:t>There are guiding principals and we will attempt to acquaint you with them.  </a:t>
            </a:r>
          </a:p>
        </p:txBody>
      </p:sp>
    </p:spTree>
    <p:extLst>
      <p:ext uri="{BB962C8B-B14F-4D97-AF65-F5344CB8AC3E}">
        <p14:creationId xmlns:p14="http://schemas.microsoft.com/office/powerpoint/2010/main" val="2341354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664AB-949D-4373-A5F5-86228AA30514}"/>
              </a:ext>
            </a:extLst>
          </p:cNvPr>
          <p:cNvSpPr>
            <a:spLocks noGrp="1"/>
          </p:cNvSpPr>
          <p:nvPr>
            <p:ph type="title"/>
          </p:nvPr>
        </p:nvSpPr>
        <p:spPr/>
        <p:txBody>
          <a:bodyPr>
            <a:normAutofit fontScale="90000"/>
          </a:bodyPr>
          <a:lstStyle/>
          <a:p>
            <a:r>
              <a:rPr lang="en-US" dirty="0"/>
              <a:t>A Few Common Fallacies</a:t>
            </a:r>
            <a:br>
              <a:rPr lang="en-US" dirty="0"/>
            </a:br>
            <a:endParaRPr lang="en-US" dirty="0"/>
          </a:p>
        </p:txBody>
      </p:sp>
      <p:sp>
        <p:nvSpPr>
          <p:cNvPr id="3" name="Content Placeholder 2">
            <a:extLst>
              <a:ext uri="{FF2B5EF4-FFF2-40B4-BE49-F238E27FC236}">
                <a16:creationId xmlns:a16="http://schemas.microsoft.com/office/drawing/2014/main" id="{20964C28-FE6F-40E3-BE74-B471A4E5931F}"/>
              </a:ext>
            </a:extLst>
          </p:cNvPr>
          <p:cNvSpPr>
            <a:spLocks noGrp="1"/>
          </p:cNvSpPr>
          <p:nvPr>
            <p:ph sz="half" idx="1"/>
          </p:nvPr>
        </p:nvSpPr>
        <p:spPr>
          <a:xfrm>
            <a:off x="442913" y="1825625"/>
            <a:ext cx="10634989" cy="3698875"/>
          </a:xfrm>
        </p:spPr>
        <p:txBody>
          <a:bodyPr>
            <a:normAutofit fontScale="92500"/>
          </a:bodyPr>
          <a:lstStyle/>
          <a:p>
            <a:pPr marL="0" indent="0">
              <a:buNone/>
            </a:pPr>
            <a:r>
              <a:rPr lang="en-US" sz="3600" dirty="0"/>
              <a:t>The Constitution Grants you Inalienable rights.  </a:t>
            </a:r>
          </a:p>
          <a:p>
            <a:pPr marL="0" indent="0">
              <a:buNone/>
            </a:pPr>
            <a:r>
              <a:rPr lang="en-US" sz="3600" dirty="0"/>
              <a:t>The system is just and fair.  </a:t>
            </a:r>
          </a:p>
          <a:p>
            <a:pPr marL="0" indent="0">
              <a:buNone/>
            </a:pPr>
            <a:r>
              <a:rPr lang="en-US" sz="3600" dirty="0"/>
              <a:t>You will win if you have the law and facts on your side. </a:t>
            </a:r>
          </a:p>
          <a:p>
            <a:pPr marL="0" indent="0">
              <a:buNone/>
            </a:pPr>
            <a:r>
              <a:rPr lang="en-US" sz="3600" dirty="0"/>
              <a:t>Your lawyer is on your side. </a:t>
            </a:r>
          </a:p>
          <a:p>
            <a:pPr marL="0" indent="0">
              <a:buNone/>
            </a:pPr>
            <a:r>
              <a:rPr lang="en-US" sz="3600" dirty="0"/>
              <a:t>English is spoken in court. </a:t>
            </a:r>
          </a:p>
        </p:txBody>
      </p:sp>
    </p:spTree>
    <p:extLst>
      <p:ext uri="{BB962C8B-B14F-4D97-AF65-F5344CB8AC3E}">
        <p14:creationId xmlns:p14="http://schemas.microsoft.com/office/powerpoint/2010/main" val="2090751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78F54-B201-4F07-81F1-8DA03EE93415}"/>
              </a:ext>
            </a:extLst>
          </p:cNvPr>
          <p:cNvSpPr>
            <a:spLocks noGrp="1"/>
          </p:cNvSpPr>
          <p:nvPr>
            <p:ph type="title"/>
          </p:nvPr>
        </p:nvSpPr>
        <p:spPr/>
        <p:txBody>
          <a:bodyPr/>
          <a:lstStyle/>
          <a:p>
            <a:r>
              <a:rPr lang="en-US" dirty="0"/>
              <a:t>Mental Flow</a:t>
            </a:r>
          </a:p>
        </p:txBody>
      </p:sp>
      <p:sp>
        <p:nvSpPr>
          <p:cNvPr id="3" name="Content Placeholder 2">
            <a:extLst>
              <a:ext uri="{FF2B5EF4-FFF2-40B4-BE49-F238E27FC236}">
                <a16:creationId xmlns:a16="http://schemas.microsoft.com/office/drawing/2014/main" id="{FB97955E-3135-4A01-AED3-B8BA05892557}"/>
              </a:ext>
            </a:extLst>
          </p:cNvPr>
          <p:cNvSpPr>
            <a:spLocks noGrp="1"/>
          </p:cNvSpPr>
          <p:nvPr>
            <p:ph idx="1"/>
          </p:nvPr>
        </p:nvSpPr>
        <p:spPr/>
        <p:txBody>
          <a:bodyPr/>
          <a:lstStyle/>
          <a:p>
            <a:r>
              <a:rPr lang="en-US" dirty="0"/>
              <a:t>Never use acronyms (NYA).  </a:t>
            </a:r>
          </a:p>
          <a:p>
            <a:r>
              <a:rPr lang="en-US" dirty="0"/>
              <a:t>Avoid pronouns, indefinite or otherwise. </a:t>
            </a:r>
          </a:p>
          <a:p>
            <a:r>
              <a:rPr lang="en-US" dirty="0"/>
              <a:t>Never make a proactive statement of law out of your own mouth.  </a:t>
            </a:r>
          </a:p>
          <a:p>
            <a:r>
              <a:rPr lang="en-US" dirty="0"/>
              <a:t>Never create a question in the mind of your reader without answering it. </a:t>
            </a:r>
          </a:p>
          <a:p>
            <a:r>
              <a:rPr lang="en-US" dirty="0"/>
              <a:t>Always write to a 13 </a:t>
            </a:r>
            <a:r>
              <a:rPr lang="en-US" dirty="0" err="1"/>
              <a:t>yearold</a:t>
            </a:r>
            <a:r>
              <a:rPr lang="en-US" dirty="0"/>
              <a:t>. </a:t>
            </a:r>
          </a:p>
          <a:p>
            <a:r>
              <a:rPr lang="en-US" dirty="0"/>
              <a:t>Alliteration, rhyme, and meter. </a:t>
            </a:r>
          </a:p>
          <a:p>
            <a:r>
              <a:rPr lang="en-US" dirty="0"/>
              <a:t>Conversational ellipsis. </a:t>
            </a:r>
          </a:p>
          <a:p>
            <a:r>
              <a:rPr lang="en-US" dirty="0"/>
              <a:t>Artful vagueness</a:t>
            </a:r>
          </a:p>
          <a:p>
            <a:r>
              <a:rPr lang="en-US" dirty="0"/>
              <a:t>Style matters. </a:t>
            </a:r>
          </a:p>
        </p:txBody>
      </p:sp>
    </p:spTree>
    <p:extLst>
      <p:ext uri="{BB962C8B-B14F-4D97-AF65-F5344CB8AC3E}">
        <p14:creationId xmlns:p14="http://schemas.microsoft.com/office/powerpoint/2010/main" val="3190611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1C539-95FD-4EC3-835D-4CF76AA70EDC}"/>
              </a:ext>
            </a:extLst>
          </p:cNvPr>
          <p:cNvSpPr>
            <a:spLocks noGrp="1"/>
          </p:cNvSpPr>
          <p:nvPr>
            <p:ph type="ctrTitle"/>
          </p:nvPr>
        </p:nvSpPr>
        <p:spPr>
          <a:xfrm>
            <a:off x="442913" y="441325"/>
            <a:ext cx="11306175" cy="1461048"/>
          </a:xfrm>
        </p:spPr>
        <p:txBody>
          <a:bodyPr>
            <a:normAutofit/>
          </a:bodyPr>
          <a:lstStyle/>
          <a:p>
            <a:pPr algn="ctr"/>
            <a:r>
              <a:rPr lang="en-US" sz="6000" dirty="0"/>
              <a:t>How to Think About Courts</a:t>
            </a:r>
          </a:p>
        </p:txBody>
      </p:sp>
      <p:sp>
        <p:nvSpPr>
          <p:cNvPr id="3" name="Subtitle 2">
            <a:extLst>
              <a:ext uri="{FF2B5EF4-FFF2-40B4-BE49-F238E27FC236}">
                <a16:creationId xmlns:a16="http://schemas.microsoft.com/office/drawing/2014/main" id="{21617522-6144-482A-97AD-50F7CDA71549}"/>
              </a:ext>
            </a:extLst>
          </p:cNvPr>
          <p:cNvSpPr>
            <a:spLocks noGrp="1"/>
          </p:cNvSpPr>
          <p:nvPr>
            <p:ph type="subTitle" idx="1"/>
          </p:nvPr>
        </p:nvSpPr>
        <p:spPr/>
        <p:txBody>
          <a:bodyPr/>
          <a:lstStyle/>
          <a:p>
            <a:pPr algn="ctr"/>
            <a:r>
              <a:rPr lang="en-US" dirty="0"/>
              <a:t>Perry Mason Doesn’t Live Here </a:t>
            </a:r>
          </a:p>
          <a:p>
            <a:pPr algn="ctr"/>
            <a:r>
              <a:rPr lang="en-US" dirty="0"/>
              <a:t>Any More</a:t>
            </a:r>
          </a:p>
          <a:p>
            <a:endParaRPr lang="en-US" dirty="0"/>
          </a:p>
        </p:txBody>
      </p:sp>
    </p:spTree>
    <p:extLst>
      <p:ext uri="{BB962C8B-B14F-4D97-AF65-F5344CB8AC3E}">
        <p14:creationId xmlns:p14="http://schemas.microsoft.com/office/powerpoint/2010/main" val="3196368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C85D8-34BD-4214-95CA-477603CC36EE}"/>
              </a:ext>
            </a:extLst>
          </p:cNvPr>
          <p:cNvSpPr>
            <a:spLocks noGrp="1"/>
          </p:cNvSpPr>
          <p:nvPr>
            <p:ph type="title"/>
          </p:nvPr>
        </p:nvSpPr>
        <p:spPr/>
        <p:txBody>
          <a:bodyPr>
            <a:normAutofit fontScale="90000"/>
          </a:bodyPr>
          <a:lstStyle/>
          <a:p>
            <a:pPr algn="ctr"/>
            <a:r>
              <a:rPr lang="en-US" dirty="0"/>
              <a:t>What They Don’t Teach </a:t>
            </a:r>
            <a:br>
              <a:rPr lang="en-US" dirty="0"/>
            </a:br>
            <a:r>
              <a:rPr lang="en-US" dirty="0"/>
              <a:t>in Law School</a:t>
            </a:r>
          </a:p>
        </p:txBody>
      </p:sp>
      <p:sp>
        <p:nvSpPr>
          <p:cNvPr id="3" name="Content Placeholder 2">
            <a:extLst>
              <a:ext uri="{FF2B5EF4-FFF2-40B4-BE49-F238E27FC236}">
                <a16:creationId xmlns:a16="http://schemas.microsoft.com/office/drawing/2014/main" id="{B56F1E0E-E753-45F5-A0ED-43BEBBE39096}"/>
              </a:ext>
            </a:extLst>
          </p:cNvPr>
          <p:cNvSpPr>
            <a:spLocks noGrp="1"/>
          </p:cNvSpPr>
          <p:nvPr>
            <p:ph idx="1"/>
          </p:nvPr>
        </p:nvSpPr>
        <p:spPr/>
        <p:txBody>
          <a:bodyPr/>
          <a:lstStyle/>
          <a:p>
            <a:r>
              <a:rPr lang="en-US" sz="2800" dirty="0"/>
              <a:t>Lawyering is all about the money</a:t>
            </a:r>
          </a:p>
          <a:p>
            <a:pPr lvl="1"/>
            <a:r>
              <a:rPr lang="en-US" sz="2800" dirty="0"/>
              <a:t>The lawyer is a salesperson first. </a:t>
            </a:r>
          </a:p>
          <a:p>
            <a:pPr lvl="1"/>
            <a:r>
              <a:rPr lang="en-US" sz="2800" dirty="0"/>
              <a:t>The retainer is the is the prize. </a:t>
            </a:r>
          </a:p>
          <a:p>
            <a:pPr lvl="1"/>
            <a:r>
              <a:rPr lang="en-US" sz="2800" dirty="0"/>
              <a:t>Why they dump you. </a:t>
            </a:r>
          </a:p>
          <a:p>
            <a:pPr lvl="2"/>
            <a:r>
              <a:rPr lang="en-US" sz="2400" dirty="0"/>
              <a:t>Court is always a crap shoot. </a:t>
            </a:r>
          </a:p>
          <a:p>
            <a:pPr lvl="2"/>
            <a:r>
              <a:rPr lang="en-US" sz="2400" dirty="0"/>
              <a:t>Legal Research is Dangerous and Costly</a:t>
            </a:r>
          </a:p>
        </p:txBody>
      </p:sp>
    </p:spTree>
    <p:extLst>
      <p:ext uri="{BB962C8B-B14F-4D97-AF65-F5344CB8AC3E}">
        <p14:creationId xmlns:p14="http://schemas.microsoft.com/office/powerpoint/2010/main" val="3021996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15BA1-14EB-4A6C-8F03-D380BC6FC477}"/>
              </a:ext>
            </a:extLst>
          </p:cNvPr>
          <p:cNvSpPr>
            <a:spLocks noGrp="1"/>
          </p:cNvSpPr>
          <p:nvPr>
            <p:ph type="title"/>
          </p:nvPr>
        </p:nvSpPr>
        <p:spPr/>
        <p:txBody>
          <a:bodyPr>
            <a:normAutofit/>
          </a:bodyPr>
          <a:lstStyle/>
          <a:p>
            <a:pPr algn="ctr"/>
            <a:r>
              <a:rPr lang="en-US" dirty="0"/>
              <a:t>The Ugly Truth</a:t>
            </a:r>
          </a:p>
        </p:txBody>
      </p:sp>
      <p:sp>
        <p:nvSpPr>
          <p:cNvPr id="3" name="Content Placeholder 2">
            <a:extLst>
              <a:ext uri="{FF2B5EF4-FFF2-40B4-BE49-F238E27FC236}">
                <a16:creationId xmlns:a16="http://schemas.microsoft.com/office/drawing/2014/main" id="{7730677B-312A-4FC1-9114-C725EE27CDDC}"/>
              </a:ext>
            </a:extLst>
          </p:cNvPr>
          <p:cNvSpPr>
            <a:spLocks noGrp="1"/>
          </p:cNvSpPr>
          <p:nvPr>
            <p:ph idx="1"/>
          </p:nvPr>
        </p:nvSpPr>
        <p:spPr/>
        <p:txBody>
          <a:bodyPr/>
          <a:lstStyle/>
          <a:p>
            <a:r>
              <a:rPr lang="en-US" sz="3600" dirty="0"/>
              <a:t>The Actual Practice is Learned in the Trenches</a:t>
            </a:r>
          </a:p>
          <a:p>
            <a:pPr lvl="1"/>
            <a:r>
              <a:rPr lang="en-US" sz="3200" dirty="0"/>
              <a:t>All Their Snouts are in the Same Trough</a:t>
            </a:r>
          </a:p>
          <a:p>
            <a:pPr lvl="1"/>
            <a:r>
              <a:rPr lang="en-US" sz="3200" dirty="0"/>
              <a:t>It is all about relationships</a:t>
            </a:r>
          </a:p>
          <a:p>
            <a:r>
              <a:rPr lang="en-US" sz="3200" dirty="0"/>
              <a:t>Judges are Capricious </a:t>
            </a:r>
          </a:p>
          <a:p>
            <a:pPr lvl="1"/>
            <a:r>
              <a:rPr lang="en-US" sz="3200" dirty="0"/>
              <a:t>Terror of Sanctions</a:t>
            </a:r>
          </a:p>
          <a:p>
            <a:pPr lvl="1"/>
            <a:r>
              <a:rPr lang="en-US" sz="3200" dirty="0"/>
              <a:t>Retaliation as a Fact of Life</a:t>
            </a:r>
          </a:p>
          <a:p>
            <a:pPr lvl="1"/>
            <a:endParaRPr lang="en-US" dirty="0"/>
          </a:p>
          <a:p>
            <a:endParaRPr lang="en-US" dirty="0"/>
          </a:p>
        </p:txBody>
      </p:sp>
    </p:spTree>
    <p:extLst>
      <p:ext uri="{BB962C8B-B14F-4D97-AF65-F5344CB8AC3E}">
        <p14:creationId xmlns:p14="http://schemas.microsoft.com/office/powerpoint/2010/main" val="3710971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ADD23-7E7E-48ED-91C5-20C39123A059}"/>
              </a:ext>
            </a:extLst>
          </p:cNvPr>
          <p:cNvSpPr>
            <a:spLocks noGrp="1"/>
          </p:cNvSpPr>
          <p:nvPr>
            <p:ph type="title"/>
          </p:nvPr>
        </p:nvSpPr>
        <p:spPr/>
        <p:txBody>
          <a:bodyPr>
            <a:normAutofit/>
          </a:bodyPr>
          <a:lstStyle/>
          <a:p>
            <a:pPr algn="ctr"/>
            <a:r>
              <a:rPr lang="en-US" sz="6000" dirty="0"/>
              <a:t>The Police State of America</a:t>
            </a:r>
          </a:p>
        </p:txBody>
      </p:sp>
      <p:sp>
        <p:nvSpPr>
          <p:cNvPr id="3" name="Content Placeholder 2">
            <a:extLst>
              <a:ext uri="{FF2B5EF4-FFF2-40B4-BE49-F238E27FC236}">
                <a16:creationId xmlns:a16="http://schemas.microsoft.com/office/drawing/2014/main" id="{90AD9B1F-DC7B-4C3C-99AC-D37781DCE389}"/>
              </a:ext>
            </a:extLst>
          </p:cNvPr>
          <p:cNvSpPr>
            <a:spLocks noGrp="1"/>
          </p:cNvSpPr>
          <p:nvPr>
            <p:ph idx="1"/>
          </p:nvPr>
        </p:nvSpPr>
        <p:spPr>
          <a:xfrm>
            <a:off x="1343025" y="3078759"/>
            <a:ext cx="10406063" cy="3337915"/>
          </a:xfrm>
        </p:spPr>
        <p:txBody>
          <a:bodyPr/>
          <a:lstStyle/>
          <a:p>
            <a:pPr marL="0" indent="0" algn="ctr">
              <a:buNone/>
            </a:pPr>
            <a:r>
              <a:rPr lang="en-US" sz="3200" dirty="0"/>
              <a:t>How the American Courts became a street gang.  </a:t>
            </a:r>
          </a:p>
        </p:txBody>
      </p:sp>
    </p:spTree>
    <p:extLst>
      <p:ext uri="{BB962C8B-B14F-4D97-AF65-F5344CB8AC3E}">
        <p14:creationId xmlns:p14="http://schemas.microsoft.com/office/powerpoint/2010/main" val="2886639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AFBCE-3EE3-4C39-90EA-A882C5AA61BE}"/>
              </a:ext>
            </a:extLst>
          </p:cNvPr>
          <p:cNvSpPr>
            <a:spLocks noGrp="1"/>
          </p:cNvSpPr>
          <p:nvPr>
            <p:ph type="ctrTitle"/>
          </p:nvPr>
        </p:nvSpPr>
        <p:spPr>
          <a:xfrm>
            <a:off x="442913" y="441324"/>
            <a:ext cx="11306175" cy="1479755"/>
          </a:xfrm>
        </p:spPr>
        <p:txBody>
          <a:bodyPr>
            <a:normAutofit/>
          </a:bodyPr>
          <a:lstStyle/>
          <a:p>
            <a:r>
              <a:rPr lang="en-US" sz="6600" dirty="0"/>
              <a:t>The Police State of America</a:t>
            </a:r>
          </a:p>
        </p:txBody>
      </p:sp>
      <p:sp>
        <p:nvSpPr>
          <p:cNvPr id="3" name="Subtitle 2">
            <a:extLst>
              <a:ext uri="{FF2B5EF4-FFF2-40B4-BE49-F238E27FC236}">
                <a16:creationId xmlns:a16="http://schemas.microsoft.com/office/drawing/2014/main" id="{CED61485-BA92-4EFC-96DD-DEB0F2297833}"/>
              </a:ext>
            </a:extLst>
          </p:cNvPr>
          <p:cNvSpPr>
            <a:spLocks noGrp="1"/>
          </p:cNvSpPr>
          <p:nvPr>
            <p:ph type="subTitle" idx="1"/>
          </p:nvPr>
        </p:nvSpPr>
        <p:spPr>
          <a:xfrm>
            <a:off x="442913" y="3724711"/>
            <a:ext cx="11306175" cy="1791845"/>
          </a:xfrm>
        </p:spPr>
        <p:txBody>
          <a:bodyPr/>
          <a:lstStyle/>
          <a:p>
            <a:pPr algn="ctr"/>
            <a:r>
              <a:rPr lang="en-US" dirty="0"/>
              <a:t>How the American courts became a street gang. </a:t>
            </a:r>
          </a:p>
        </p:txBody>
      </p:sp>
    </p:spTree>
    <p:extLst>
      <p:ext uri="{BB962C8B-B14F-4D97-AF65-F5344CB8AC3E}">
        <p14:creationId xmlns:p14="http://schemas.microsoft.com/office/powerpoint/2010/main" val="32343474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8FD53-7009-4B0E-BDC0-8759DB3783F1}"/>
              </a:ext>
            </a:extLst>
          </p:cNvPr>
          <p:cNvSpPr>
            <a:spLocks noGrp="1"/>
          </p:cNvSpPr>
          <p:nvPr>
            <p:ph type="title"/>
          </p:nvPr>
        </p:nvSpPr>
        <p:spPr/>
        <p:txBody>
          <a:bodyPr/>
          <a:lstStyle/>
          <a:p>
            <a:pPr algn="ctr"/>
            <a:r>
              <a:rPr lang="en-US" dirty="0"/>
              <a:t>Everything is Wrong</a:t>
            </a:r>
          </a:p>
        </p:txBody>
      </p:sp>
      <p:sp>
        <p:nvSpPr>
          <p:cNvPr id="3" name="Content Placeholder 2">
            <a:extLst>
              <a:ext uri="{FF2B5EF4-FFF2-40B4-BE49-F238E27FC236}">
                <a16:creationId xmlns:a16="http://schemas.microsoft.com/office/drawing/2014/main" id="{1E70FA74-A666-41A0-BD7C-E97FE7BFFABC}"/>
              </a:ext>
            </a:extLst>
          </p:cNvPr>
          <p:cNvSpPr>
            <a:spLocks noGrp="1"/>
          </p:cNvSpPr>
          <p:nvPr>
            <p:ph idx="1"/>
          </p:nvPr>
        </p:nvSpPr>
        <p:spPr/>
        <p:txBody>
          <a:bodyPr/>
          <a:lstStyle/>
          <a:p>
            <a:r>
              <a:rPr lang="en-US" sz="3600" dirty="0"/>
              <a:t>Some disturbing stats. </a:t>
            </a:r>
          </a:p>
          <a:p>
            <a:r>
              <a:rPr lang="en-US" sz="3600" dirty="0"/>
              <a:t>Courts cannot self govern. </a:t>
            </a:r>
          </a:p>
          <a:p>
            <a:r>
              <a:rPr lang="en-US" sz="3600" dirty="0"/>
              <a:t>Hey, lets let the lawyers do it.  </a:t>
            </a:r>
          </a:p>
          <a:p>
            <a:r>
              <a:rPr lang="en-US" sz="3600" dirty="0"/>
              <a:t>Everyone acts in self interest.  </a:t>
            </a:r>
          </a:p>
          <a:p>
            <a:r>
              <a:rPr lang="en-US" sz="3600" dirty="0"/>
              <a:t>Entropy rules the day. </a:t>
            </a:r>
          </a:p>
        </p:txBody>
      </p:sp>
    </p:spTree>
    <p:extLst>
      <p:ext uri="{BB962C8B-B14F-4D97-AF65-F5344CB8AC3E}">
        <p14:creationId xmlns:p14="http://schemas.microsoft.com/office/powerpoint/2010/main" val="2429250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8D4F9-64E9-4AC4-BEB1-0000AF9E14CC}"/>
              </a:ext>
            </a:extLst>
          </p:cNvPr>
          <p:cNvSpPr>
            <a:spLocks noGrp="1"/>
          </p:cNvSpPr>
          <p:nvPr>
            <p:ph type="title"/>
          </p:nvPr>
        </p:nvSpPr>
        <p:spPr/>
        <p:txBody>
          <a:bodyPr>
            <a:normAutofit/>
          </a:bodyPr>
          <a:lstStyle/>
          <a:p>
            <a:pPr algn="ctr"/>
            <a:r>
              <a:rPr lang="en-US" sz="6000" dirty="0"/>
              <a:t>Kens Four Rules</a:t>
            </a:r>
          </a:p>
        </p:txBody>
      </p:sp>
      <p:sp>
        <p:nvSpPr>
          <p:cNvPr id="3" name="Content Placeholder 2">
            <a:extLst>
              <a:ext uri="{FF2B5EF4-FFF2-40B4-BE49-F238E27FC236}">
                <a16:creationId xmlns:a16="http://schemas.microsoft.com/office/drawing/2014/main" id="{DC704A43-5A5B-4C16-A8AB-7D423FD7D0E7}"/>
              </a:ext>
            </a:extLst>
          </p:cNvPr>
          <p:cNvSpPr>
            <a:spLocks noGrp="1"/>
          </p:cNvSpPr>
          <p:nvPr>
            <p:ph idx="1"/>
          </p:nvPr>
        </p:nvSpPr>
        <p:spPr/>
        <p:txBody>
          <a:bodyPr/>
          <a:lstStyle/>
          <a:p>
            <a:r>
              <a:rPr lang="en-US" sz="3600" dirty="0"/>
              <a:t>Everything is Political</a:t>
            </a:r>
          </a:p>
          <a:p>
            <a:pPr lvl="1"/>
            <a:r>
              <a:rPr lang="en-US" sz="3600" dirty="0"/>
              <a:t>All politics is local</a:t>
            </a:r>
          </a:p>
          <a:p>
            <a:pPr lvl="1"/>
            <a:r>
              <a:rPr lang="en-US" sz="3600" dirty="0"/>
              <a:t>Facts don’t matter</a:t>
            </a:r>
          </a:p>
          <a:p>
            <a:r>
              <a:rPr lang="en-US" sz="3600" dirty="0"/>
              <a:t>Perception is Everything</a:t>
            </a:r>
          </a:p>
          <a:p>
            <a:r>
              <a:rPr lang="en-US" sz="3600" dirty="0"/>
              <a:t>Everything is Negotiable  </a:t>
            </a:r>
          </a:p>
          <a:p>
            <a:r>
              <a:rPr lang="en-US" sz="3600" dirty="0"/>
              <a:t>Document  </a:t>
            </a:r>
            <a:r>
              <a:rPr lang="en-US" sz="3600" dirty="0" err="1"/>
              <a:t>Document</a:t>
            </a:r>
            <a:r>
              <a:rPr lang="en-US" sz="3600" dirty="0"/>
              <a:t> </a:t>
            </a:r>
            <a:r>
              <a:rPr lang="en-US" sz="3600" dirty="0" err="1"/>
              <a:t>Document</a:t>
            </a:r>
            <a:r>
              <a:rPr lang="en-US" sz="3600" dirty="0"/>
              <a:t> </a:t>
            </a:r>
          </a:p>
        </p:txBody>
      </p:sp>
    </p:spTree>
    <p:extLst>
      <p:ext uri="{BB962C8B-B14F-4D97-AF65-F5344CB8AC3E}">
        <p14:creationId xmlns:p14="http://schemas.microsoft.com/office/powerpoint/2010/main" val="1003559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6E857-E4EF-4D35-9032-C24FE9C858F9}"/>
              </a:ext>
            </a:extLst>
          </p:cNvPr>
          <p:cNvSpPr>
            <a:spLocks noGrp="1"/>
          </p:cNvSpPr>
          <p:nvPr>
            <p:ph type="ctrTitle"/>
          </p:nvPr>
        </p:nvSpPr>
        <p:spPr>
          <a:xfrm>
            <a:off x="442913" y="441324"/>
            <a:ext cx="11306175" cy="1513311"/>
          </a:xfrm>
        </p:spPr>
        <p:txBody>
          <a:bodyPr>
            <a:normAutofit/>
          </a:bodyPr>
          <a:lstStyle/>
          <a:p>
            <a:pPr algn="ctr"/>
            <a:r>
              <a:rPr lang="en-US" sz="8000" dirty="0"/>
              <a:t>Power of the Pro Se</a:t>
            </a:r>
          </a:p>
        </p:txBody>
      </p:sp>
      <p:sp>
        <p:nvSpPr>
          <p:cNvPr id="3" name="Subtitle 2">
            <a:extLst>
              <a:ext uri="{FF2B5EF4-FFF2-40B4-BE49-F238E27FC236}">
                <a16:creationId xmlns:a16="http://schemas.microsoft.com/office/drawing/2014/main" id="{B89CBE06-7794-4C4D-8A55-B320254A4AB9}"/>
              </a:ext>
            </a:extLst>
          </p:cNvPr>
          <p:cNvSpPr>
            <a:spLocks noGrp="1"/>
          </p:cNvSpPr>
          <p:nvPr>
            <p:ph type="subTitle" idx="1"/>
          </p:nvPr>
        </p:nvSpPr>
        <p:spPr>
          <a:xfrm>
            <a:off x="442913" y="3428999"/>
            <a:ext cx="11306175" cy="2087557"/>
          </a:xfrm>
        </p:spPr>
        <p:txBody>
          <a:bodyPr/>
          <a:lstStyle/>
          <a:p>
            <a:pPr algn="ctr"/>
            <a:r>
              <a:rPr lang="en-US" dirty="0"/>
              <a:t>You are the master of the governmental instruments you have created.  </a:t>
            </a:r>
          </a:p>
        </p:txBody>
      </p:sp>
    </p:spTree>
    <p:extLst>
      <p:ext uri="{BB962C8B-B14F-4D97-AF65-F5344CB8AC3E}">
        <p14:creationId xmlns:p14="http://schemas.microsoft.com/office/powerpoint/2010/main" val="7152369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117D3-D3A2-4F61-B477-B0781B41E907}"/>
              </a:ext>
            </a:extLst>
          </p:cNvPr>
          <p:cNvSpPr>
            <a:spLocks noGrp="1"/>
          </p:cNvSpPr>
          <p:nvPr>
            <p:ph type="title"/>
          </p:nvPr>
        </p:nvSpPr>
        <p:spPr/>
        <p:txBody>
          <a:bodyPr/>
          <a:lstStyle/>
          <a:p>
            <a:pPr algn="ctr"/>
            <a:r>
              <a:rPr lang="en-US" sz="4800" dirty="0"/>
              <a:t>Masters of the Servants</a:t>
            </a:r>
          </a:p>
        </p:txBody>
      </p:sp>
      <p:sp>
        <p:nvSpPr>
          <p:cNvPr id="3" name="Content Placeholder 2">
            <a:extLst>
              <a:ext uri="{FF2B5EF4-FFF2-40B4-BE49-F238E27FC236}">
                <a16:creationId xmlns:a16="http://schemas.microsoft.com/office/drawing/2014/main" id="{D0573591-94C7-4465-AC92-B339F86CF93E}"/>
              </a:ext>
            </a:extLst>
          </p:cNvPr>
          <p:cNvSpPr>
            <a:spLocks noGrp="1"/>
          </p:cNvSpPr>
          <p:nvPr>
            <p:ph idx="1"/>
          </p:nvPr>
        </p:nvSpPr>
        <p:spPr>
          <a:xfrm>
            <a:off x="1343025" y="1492469"/>
            <a:ext cx="10406063" cy="4924206"/>
          </a:xfrm>
        </p:spPr>
        <p:txBody>
          <a:bodyPr/>
          <a:lstStyle/>
          <a:p>
            <a:r>
              <a:rPr lang="en-US" sz="3600" dirty="0"/>
              <a:t>Posture and Position</a:t>
            </a:r>
          </a:p>
          <a:p>
            <a:pPr lvl="1"/>
            <a:r>
              <a:rPr lang="en-US" sz="3200" dirty="0"/>
              <a:t>Genus of our Founders</a:t>
            </a:r>
          </a:p>
          <a:p>
            <a:pPr lvl="1"/>
            <a:r>
              <a:rPr lang="en-US" sz="3200" dirty="0"/>
              <a:t>There are no bad guys.</a:t>
            </a:r>
          </a:p>
          <a:p>
            <a:pPr lvl="1"/>
            <a:r>
              <a:rPr lang="en-US" sz="3200" dirty="0"/>
              <a:t>Virtue of Discipline</a:t>
            </a:r>
          </a:p>
          <a:p>
            <a:r>
              <a:rPr lang="en-US" sz="3600" dirty="0"/>
              <a:t>Rights v Duties </a:t>
            </a:r>
          </a:p>
          <a:p>
            <a:pPr lvl="1"/>
            <a:r>
              <a:rPr lang="en-US" sz="3200" dirty="0"/>
              <a:t>Limits of Authority </a:t>
            </a:r>
          </a:p>
          <a:p>
            <a:pPr lvl="1"/>
            <a:r>
              <a:rPr lang="en-US" sz="3200" dirty="0"/>
              <a:t>Misconduct, official or otherwise</a:t>
            </a:r>
          </a:p>
        </p:txBody>
      </p:sp>
    </p:spTree>
    <p:extLst>
      <p:ext uri="{BB962C8B-B14F-4D97-AF65-F5344CB8AC3E}">
        <p14:creationId xmlns:p14="http://schemas.microsoft.com/office/powerpoint/2010/main" val="2812549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3F3DC-F17E-498A-B4C1-B7832EC17D2A}"/>
              </a:ext>
            </a:extLst>
          </p:cNvPr>
          <p:cNvSpPr>
            <a:spLocks noGrp="1"/>
          </p:cNvSpPr>
          <p:nvPr>
            <p:ph type="title"/>
          </p:nvPr>
        </p:nvSpPr>
        <p:spPr/>
        <p:txBody>
          <a:bodyPr/>
          <a:lstStyle/>
          <a:p>
            <a:pPr algn="ctr"/>
            <a:r>
              <a:rPr lang="en-US" dirty="0"/>
              <a:t>The System Can Not Fix Itself</a:t>
            </a:r>
          </a:p>
        </p:txBody>
      </p:sp>
      <p:sp>
        <p:nvSpPr>
          <p:cNvPr id="3" name="Content Placeholder 2">
            <a:extLst>
              <a:ext uri="{FF2B5EF4-FFF2-40B4-BE49-F238E27FC236}">
                <a16:creationId xmlns:a16="http://schemas.microsoft.com/office/drawing/2014/main" id="{1DFDA88C-DBC0-42CA-869C-8568957B3395}"/>
              </a:ext>
            </a:extLst>
          </p:cNvPr>
          <p:cNvSpPr>
            <a:spLocks noGrp="1"/>
          </p:cNvSpPr>
          <p:nvPr>
            <p:ph idx="1"/>
          </p:nvPr>
        </p:nvSpPr>
        <p:spPr/>
        <p:txBody>
          <a:bodyPr/>
          <a:lstStyle/>
          <a:p>
            <a:r>
              <a:rPr lang="en-US" sz="3200" dirty="0"/>
              <a:t>Government is a machine with faulty parts. </a:t>
            </a:r>
          </a:p>
          <a:p>
            <a:r>
              <a:rPr lang="en-US" sz="3200" dirty="0"/>
              <a:t>Citizen are the mechanics. </a:t>
            </a:r>
          </a:p>
          <a:p>
            <a:r>
              <a:rPr lang="en-US" sz="3200" dirty="0"/>
              <a:t>One powerful toolbox.  </a:t>
            </a:r>
          </a:p>
          <a:p>
            <a:pPr lvl="1"/>
            <a:r>
              <a:rPr lang="en-US" sz="3200" dirty="0"/>
              <a:t>Laws, Rules, and Regulations</a:t>
            </a:r>
          </a:p>
          <a:p>
            <a:pPr lvl="1"/>
            <a:r>
              <a:rPr lang="en-US" sz="3200" dirty="0"/>
              <a:t>Grandeur of Juries</a:t>
            </a:r>
          </a:p>
          <a:p>
            <a:r>
              <a:rPr lang="en-US" sz="3200" dirty="0"/>
              <a:t>When sheeple sleep. </a:t>
            </a:r>
          </a:p>
        </p:txBody>
      </p:sp>
    </p:spTree>
    <p:extLst>
      <p:ext uri="{BB962C8B-B14F-4D97-AF65-F5344CB8AC3E}">
        <p14:creationId xmlns:p14="http://schemas.microsoft.com/office/powerpoint/2010/main" val="2697264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0A660-A6DD-4945-822D-A1D2347A8BCC}"/>
              </a:ext>
            </a:extLst>
          </p:cNvPr>
          <p:cNvSpPr>
            <a:spLocks noGrp="1"/>
          </p:cNvSpPr>
          <p:nvPr>
            <p:ph type="title"/>
          </p:nvPr>
        </p:nvSpPr>
        <p:spPr>
          <a:xfrm>
            <a:off x="882870" y="297308"/>
            <a:ext cx="10939792" cy="1263423"/>
          </a:xfrm>
        </p:spPr>
        <p:txBody>
          <a:bodyPr>
            <a:normAutofit fontScale="90000"/>
          </a:bodyPr>
          <a:lstStyle/>
          <a:p>
            <a:pPr algn="ctr"/>
            <a:r>
              <a:rPr lang="en-US" sz="6700" dirty="0"/>
              <a:t>The Routine</a:t>
            </a:r>
            <a:br>
              <a:rPr lang="en-US" sz="4800" dirty="0"/>
            </a:br>
            <a:endParaRPr lang="en-US" dirty="0"/>
          </a:p>
        </p:txBody>
      </p:sp>
      <p:sp>
        <p:nvSpPr>
          <p:cNvPr id="3" name="Content Placeholder 2">
            <a:extLst>
              <a:ext uri="{FF2B5EF4-FFF2-40B4-BE49-F238E27FC236}">
                <a16:creationId xmlns:a16="http://schemas.microsoft.com/office/drawing/2014/main" id="{4E0C8603-49A1-464E-98B9-98D8C56B89A2}"/>
              </a:ext>
            </a:extLst>
          </p:cNvPr>
          <p:cNvSpPr>
            <a:spLocks noGrp="1"/>
          </p:cNvSpPr>
          <p:nvPr>
            <p:ph idx="1"/>
          </p:nvPr>
        </p:nvSpPr>
        <p:spPr>
          <a:xfrm>
            <a:off x="1126150" y="1909605"/>
            <a:ext cx="10866219" cy="5265683"/>
          </a:xfrm>
        </p:spPr>
        <p:txBody>
          <a:bodyPr/>
          <a:lstStyle/>
          <a:p>
            <a:pPr lvl="1"/>
            <a:r>
              <a:rPr lang="en-US" sz="3600" dirty="0"/>
              <a:t>Set them Up</a:t>
            </a:r>
          </a:p>
          <a:p>
            <a:pPr lvl="2"/>
            <a:r>
              <a:rPr lang="en-US" sz="3200" dirty="0"/>
              <a:t>Give them opportunity to screw up. </a:t>
            </a:r>
          </a:p>
          <a:p>
            <a:pPr lvl="2"/>
            <a:r>
              <a:rPr lang="en-US" sz="3200" dirty="0"/>
              <a:t>Never ask a public official for what you want. </a:t>
            </a:r>
          </a:p>
          <a:p>
            <a:pPr lvl="2"/>
            <a:r>
              <a:rPr lang="en-US" sz="3200" dirty="0"/>
              <a:t>Never give fair warning, bush whack is better. </a:t>
            </a:r>
          </a:p>
          <a:p>
            <a:pPr lvl="2"/>
            <a:r>
              <a:rPr lang="en-US" sz="3200" dirty="0"/>
              <a:t>The Chicken Dance</a:t>
            </a:r>
          </a:p>
          <a:p>
            <a:pPr lvl="2"/>
            <a:r>
              <a:rPr lang="en-US" sz="3200" dirty="0"/>
              <a:t>Take them from bottom to top.</a:t>
            </a:r>
          </a:p>
          <a:p>
            <a:pPr lvl="1"/>
            <a:r>
              <a:rPr lang="en-US" sz="3600" dirty="0"/>
              <a:t>Limits of scope. </a:t>
            </a:r>
          </a:p>
          <a:p>
            <a:pPr lvl="2"/>
            <a:endParaRPr lang="en-US" sz="2800" dirty="0"/>
          </a:p>
        </p:txBody>
      </p:sp>
    </p:spTree>
    <p:extLst>
      <p:ext uri="{BB962C8B-B14F-4D97-AF65-F5344CB8AC3E}">
        <p14:creationId xmlns:p14="http://schemas.microsoft.com/office/powerpoint/2010/main" val="3671760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49421-FF4F-4A70-9F94-B66905E528A1}"/>
              </a:ext>
            </a:extLst>
          </p:cNvPr>
          <p:cNvSpPr>
            <a:spLocks noGrp="1"/>
          </p:cNvSpPr>
          <p:nvPr>
            <p:ph type="title"/>
          </p:nvPr>
        </p:nvSpPr>
        <p:spPr/>
        <p:txBody>
          <a:bodyPr/>
          <a:lstStyle/>
          <a:p>
            <a:pPr algn="ctr"/>
            <a:r>
              <a:rPr lang="en-US" dirty="0"/>
              <a:t>How to Handle Your Lawyer</a:t>
            </a:r>
          </a:p>
        </p:txBody>
      </p:sp>
      <p:sp>
        <p:nvSpPr>
          <p:cNvPr id="3" name="Content Placeholder 2">
            <a:extLst>
              <a:ext uri="{FF2B5EF4-FFF2-40B4-BE49-F238E27FC236}">
                <a16:creationId xmlns:a16="http://schemas.microsoft.com/office/drawing/2014/main" id="{39C06F57-B6B6-4D80-ADFA-CDE1C320B9E7}"/>
              </a:ext>
            </a:extLst>
          </p:cNvPr>
          <p:cNvSpPr>
            <a:spLocks noGrp="1"/>
          </p:cNvSpPr>
          <p:nvPr>
            <p:ph idx="1"/>
          </p:nvPr>
        </p:nvSpPr>
        <p:spPr>
          <a:xfrm>
            <a:off x="1343025" y="1592262"/>
            <a:ext cx="10406063" cy="4936899"/>
          </a:xfrm>
        </p:spPr>
        <p:txBody>
          <a:bodyPr/>
          <a:lstStyle/>
          <a:p>
            <a:pPr lvl="1"/>
            <a:r>
              <a:rPr lang="en-US" sz="4000" dirty="0"/>
              <a:t>It is all about relationships.  </a:t>
            </a:r>
            <a:r>
              <a:rPr lang="en-US" sz="3600" dirty="0"/>
              <a:t>(4sided Chessboard)</a:t>
            </a:r>
          </a:p>
          <a:p>
            <a:pPr lvl="1"/>
            <a:r>
              <a:rPr lang="en-US" sz="3600" dirty="0"/>
              <a:t>Plausible Deniability</a:t>
            </a:r>
          </a:p>
          <a:p>
            <a:pPr lvl="1"/>
            <a:r>
              <a:rPr lang="en-US" sz="3600" dirty="0"/>
              <a:t>Their weak underbelly</a:t>
            </a:r>
          </a:p>
          <a:p>
            <a:pPr lvl="1"/>
            <a:r>
              <a:rPr lang="en-US" sz="3600" dirty="0"/>
              <a:t>They need your help to win</a:t>
            </a:r>
          </a:p>
          <a:p>
            <a:pPr lvl="1"/>
            <a:r>
              <a:rPr lang="en-US" sz="3600" dirty="0"/>
              <a:t>Court appointed counsel conundrum</a:t>
            </a:r>
            <a:endParaRPr lang="en-US" sz="4400" dirty="0"/>
          </a:p>
        </p:txBody>
      </p:sp>
    </p:spTree>
    <p:extLst>
      <p:ext uri="{BB962C8B-B14F-4D97-AF65-F5344CB8AC3E}">
        <p14:creationId xmlns:p14="http://schemas.microsoft.com/office/powerpoint/2010/main" val="22633550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F6517-FB2E-4E7A-8069-1BF57A2470E5}"/>
              </a:ext>
            </a:extLst>
          </p:cNvPr>
          <p:cNvSpPr>
            <a:spLocks noGrp="1"/>
          </p:cNvSpPr>
          <p:nvPr>
            <p:ph type="title"/>
          </p:nvPr>
        </p:nvSpPr>
        <p:spPr/>
        <p:txBody>
          <a:bodyPr>
            <a:normAutofit/>
          </a:bodyPr>
          <a:lstStyle/>
          <a:p>
            <a:pPr algn="ctr"/>
            <a:r>
              <a:rPr lang="en-US" sz="6000" dirty="0"/>
              <a:t>Preparation</a:t>
            </a:r>
          </a:p>
        </p:txBody>
      </p:sp>
      <p:sp>
        <p:nvSpPr>
          <p:cNvPr id="3" name="Content Placeholder 2">
            <a:extLst>
              <a:ext uri="{FF2B5EF4-FFF2-40B4-BE49-F238E27FC236}">
                <a16:creationId xmlns:a16="http://schemas.microsoft.com/office/drawing/2014/main" id="{B2618787-6CB5-480C-AB1D-D21DC82BC1DD}"/>
              </a:ext>
            </a:extLst>
          </p:cNvPr>
          <p:cNvSpPr>
            <a:spLocks noGrp="1"/>
          </p:cNvSpPr>
          <p:nvPr>
            <p:ph idx="1"/>
          </p:nvPr>
        </p:nvSpPr>
        <p:spPr/>
        <p:txBody>
          <a:bodyPr/>
          <a:lstStyle/>
          <a:p>
            <a:r>
              <a:rPr lang="en-US" sz="3600" dirty="0"/>
              <a:t>Read the codes., twice.  </a:t>
            </a:r>
          </a:p>
          <a:p>
            <a:r>
              <a:rPr lang="en-US" sz="3600" dirty="0"/>
              <a:t>Do your homework. </a:t>
            </a:r>
          </a:p>
          <a:p>
            <a:pPr lvl="1"/>
            <a:r>
              <a:rPr lang="en-US" sz="3600" dirty="0"/>
              <a:t>Litigation Guides</a:t>
            </a:r>
          </a:p>
          <a:p>
            <a:pPr lvl="1"/>
            <a:r>
              <a:rPr lang="en-US" sz="3600" dirty="0"/>
              <a:t>Briefs and Treatises </a:t>
            </a:r>
          </a:p>
          <a:p>
            <a:pPr lvl="1"/>
            <a:r>
              <a:rPr lang="en-US" sz="3600" dirty="0"/>
              <a:t>Plagiarism as an Artform</a:t>
            </a:r>
          </a:p>
          <a:p>
            <a:endParaRPr lang="en-US" dirty="0"/>
          </a:p>
        </p:txBody>
      </p:sp>
    </p:spTree>
    <p:extLst>
      <p:ext uri="{BB962C8B-B14F-4D97-AF65-F5344CB8AC3E}">
        <p14:creationId xmlns:p14="http://schemas.microsoft.com/office/powerpoint/2010/main" val="20147950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6C60E-FB82-4D1C-888D-54A592B685C3}"/>
              </a:ext>
            </a:extLst>
          </p:cNvPr>
          <p:cNvSpPr>
            <a:spLocks noGrp="1"/>
          </p:cNvSpPr>
          <p:nvPr>
            <p:ph type="title"/>
          </p:nvPr>
        </p:nvSpPr>
        <p:spPr/>
        <p:txBody>
          <a:bodyPr/>
          <a:lstStyle/>
          <a:p>
            <a:r>
              <a:rPr lang="en-US" dirty="0"/>
              <a:t>You Never Win In Trial Court</a:t>
            </a:r>
          </a:p>
        </p:txBody>
      </p:sp>
      <p:sp>
        <p:nvSpPr>
          <p:cNvPr id="3" name="Content Placeholder 2">
            <a:extLst>
              <a:ext uri="{FF2B5EF4-FFF2-40B4-BE49-F238E27FC236}">
                <a16:creationId xmlns:a16="http://schemas.microsoft.com/office/drawing/2014/main" id="{2FFE5508-1D82-4BB5-9116-B00E7FD3BA7D}"/>
              </a:ext>
            </a:extLst>
          </p:cNvPr>
          <p:cNvSpPr>
            <a:spLocks noGrp="1"/>
          </p:cNvSpPr>
          <p:nvPr>
            <p:ph idx="1"/>
          </p:nvPr>
        </p:nvSpPr>
        <p:spPr/>
        <p:txBody>
          <a:bodyPr/>
          <a:lstStyle/>
          <a:p>
            <a:r>
              <a:rPr lang="en-US" sz="2800" dirty="0"/>
              <a:t>Limited purpose of the trial court. </a:t>
            </a:r>
          </a:p>
          <a:p>
            <a:r>
              <a:rPr lang="en-US" sz="2800" dirty="0"/>
              <a:t>Facts and Law</a:t>
            </a:r>
          </a:p>
          <a:p>
            <a:pPr lvl="1"/>
            <a:r>
              <a:rPr lang="en-US" sz="2800" dirty="0"/>
              <a:t>Timeline</a:t>
            </a:r>
          </a:p>
          <a:p>
            <a:pPr lvl="1"/>
            <a:r>
              <a:rPr lang="en-US" sz="2800" dirty="0"/>
              <a:t>Hard Questions</a:t>
            </a:r>
          </a:p>
          <a:p>
            <a:pPr lvl="1"/>
            <a:r>
              <a:rPr lang="en-US" sz="2800" dirty="0"/>
              <a:t>Write a novel</a:t>
            </a:r>
          </a:p>
          <a:p>
            <a:pPr lvl="1"/>
            <a:r>
              <a:rPr lang="en-US" sz="2800" dirty="0"/>
              <a:t>Claims and cause of action</a:t>
            </a:r>
          </a:p>
          <a:p>
            <a:r>
              <a:rPr lang="en-US" sz="2800" dirty="0"/>
              <a:t>It is all elemental </a:t>
            </a:r>
          </a:p>
          <a:p>
            <a:endParaRPr lang="en-US" dirty="0"/>
          </a:p>
          <a:p>
            <a:endParaRPr lang="en-US" dirty="0"/>
          </a:p>
        </p:txBody>
      </p:sp>
    </p:spTree>
    <p:extLst>
      <p:ext uri="{BB962C8B-B14F-4D97-AF65-F5344CB8AC3E}">
        <p14:creationId xmlns:p14="http://schemas.microsoft.com/office/powerpoint/2010/main" val="25760088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80399-0DA4-4A82-A981-269D8CB173B7}"/>
              </a:ext>
            </a:extLst>
          </p:cNvPr>
          <p:cNvSpPr>
            <a:spLocks noGrp="1"/>
          </p:cNvSpPr>
          <p:nvPr>
            <p:ph type="ctrTitle"/>
          </p:nvPr>
        </p:nvSpPr>
        <p:spPr>
          <a:xfrm>
            <a:off x="442913" y="441324"/>
            <a:ext cx="11306175" cy="1924371"/>
          </a:xfrm>
        </p:spPr>
        <p:txBody>
          <a:bodyPr/>
          <a:lstStyle/>
          <a:p>
            <a:pPr algn="ctr"/>
            <a:r>
              <a:rPr lang="en-US" dirty="0"/>
              <a:t>How To Write Legal Documents</a:t>
            </a:r>
          </a:p>
        </p:txBody>
      </p:sp>
      <p:sp>
        <p:nvSpPr>
          <p:cNvPr id="3" name="Subtitle 2">
            <a:extLst>
              <a:ext uri="{FF2B5EF4-FFF2-40B4-BE49-F238E27FC236}">
                <a16:creationId xmlns:a16="http://schemas.microsoft.com/office/drawing/2014/main" id="{60CF2BBC-BE10-4910-A892-10FF6022B626}"/>
              </a:ext>
            </a:extLst>
          </p:cNvPr>
          <p:cNvSpPr>
            <a:spLocks noGrp="1"/>
          </p:cNvSpPr>
          <p:nvPr>
            <p:ph type="subTitle" idx="1"/>
          </p:nvPr>
        </p:nvSpPr>
        <p:spPr/>
        <p:txBody>
          <a:bodyPr/>
          <a:lstStyle/>
          <a:p>
            <a:pPr algn="ctr"/>
            <a:r>
              <a:rPr lang="en-US" dirty="0"/>
              <a:t>A Methodic Approach to Complex Document Construction</a:t>
            </a:r>
          </a:p>
        </p:txBody>
      </p:sp>
    </p:spTree>
    <p:extLst>
      <p:ext uri="{BB962C8B-B14F-4D97-AF65-F5344CB8AC3E}">
        <p14:creationId xmlns:p14="http://schemas.microsoft.com/office/powerpoint/2010/main" val="2457035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F4807-CC87-47EA-B24A-6E5457BC1863}"/>
              </a:ext>
            </a:extLst>
          </p:cNvPr>
          <p:cNvSpPr>
            <a:spLocks noGrp="1"/>
          </p:cNvSpPr>
          <p:nvPr>
            <p:ph type="title"/>
          </p:nvPr>
        </p:nvSpPr>
        <p:spPr/>
        <p:txBody>
          <a:bodyPr>
            <a:normAutofit/>
          </a:bodyPr>
          <a:lstStyle/>
          <a:p>
            <a:r>
              <a:rPr lang="en-US" sz="6000" dirty="0" err="1"/>
              <a:t>Ya</a:t>
            </a:r>
            <a:r>
              <a:rPr lang="en-US" sz="6000" dirty="0"/>
              <a:t> </a:t>
            </a:r>
            <a:r>
              <a:rPr lang="en-US" sz="6000" dirty="0" err="1"/>
              <a:t>Gotta</a:t>
            </a:r>
            <a:r>
              <a:rPr lang="en-US" sz="6000" dirty="0"/>
              <a:t> Start Somewhere</a:t>
            </a:r>
          </a:p>
        </p:txBody>
      </p:sp>
      <p:sp>
        <p:nvSpPr>
          <p:cNvPr id="3" name="Content Placeholder 2">
            <a:extLst>
              <a:ext uri="{FF2B5EF4-FFF2-40B4-BE49-F238E27FC236}">
                <a16:creationId xmlns:a16="http://schemas.microsoft.com/office/drawing/2014/main" id="{2FF3B325-A090-476E-975B-E53B5434CE70}"/>
              </a:ext>
            </a:extLst>
          </p:cNvPr>
          <p:cNvSpPr>
            <a:spLocks noGrp="1"/>
          </p:cNvSpPr>
          <p:nvPr>
            <p:ph idx="1"/>
          </p:nvPr>
        </p:nvSpPr>
        <p:spPr/>
        <p:txBody>
          <a:bodyPr/>
          <a:lstStyle/>
          <a:p>
            <a:r>
              <a:rPr lang="en-US" sz="3600" dirty="0"/>
              <a:t>Complaints v Complaining</a:t>
            </a:r>
          </a:p>
          <a:p>
            <a:r>
              <a:rPr lang="en-US" sz="3600" dirty="0"/>
              <a:t>Keeping thing Civil</a:t>
            </a:r>
          </a:p>
          <a:p>
            <a:pPr lvl="1"/>
            <a:r>
              <a:rPr lang="en-US" sz="3600" dirty="0"/>
              <a:t>Tortious Behaviors</a:t>
            </a:r>
          </a:p>
          <a:p>
            <a:pPr lvl="1"/>
            <a:r>
              <a:rPr lang="en-US" sz="3600" dirty="0"/>
              <a:t>Causes to Action</a:t>
            </a:r>
          </a:p>
        </p:txBody>
      </p:sp>
    </p:spTree>
    <p:extLst>
      <p:ext uri="{BB962C8B-B14F-4D97-AF65-F5344CB8AC3E}">
        <p14:creationId xmlns:p14="http://schemas.microsoft.com/office/powerpoint/2010/main" val="32208964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740E0-1F3C-4483-8A20-C6E83A2BBD3C}"/>
              </a:ext>
            </a:extLst>
          </p:cNvPr>
          <p:cNvSpPr>
            <a:spLocks noGrp="1"/>
          </p:cNvSpPr>
          <p:nvPr>
            <p:ph type="title"/>
          </p:nvPr>
        </p:nvSpPr>
        <p:spPr/>
        <p:txBody>
          <a:bodyPr>
            <a:normAutofit fontScale="90000"/>
          </a:bodyPr>
          <a:lstStyle/>
          <a:p>
            <a:pPr algn="ctr"/>
            <a:r>
              <a:rPr lang="en-US" dirty="0"/>
              <a:t>How To Think About </a:t>
            </a:r>
            <a:br>
              <a:rPr lang="en-US" dirty="0"/>
            </a:br>
            <a:r>
              <a:rPr lang="en-US" dirty="0"/>
              <a:t>What You Are Thinking About</a:t>
            </a:r>
          </a:p>
        </p:txBody>
      </p:sp>
      <p:sp>
        <p:nvSpPr>
          <p:cNvPr id="3" name="Content Placeholder 2">
            <a:extLst>
              <a:ext uri="{FF2B5EF4-FFF2-40B4-BE49-F238E27FC236}">
                <a16:creationId xmlns:a16="http://schemas.microsoft.com/office/drawing/2014/main" id="{F1D17FCF-9A03-43F5-A35F-8F3027E30C77}"/>
              </a:ext>
            </a:extLst>
          </p:cNvPr>
          <p:cNvSpPr>
            <a:spLocks noGrp="1"/>
          </p:cNvSpPr>
          <p:nvPr>
            <p:ph idx="1"/>
          </p:nvPr>
        </p:nvSpPr>
        <p:spPr>
          <a:xfrm>
            <a:off x="1343025" y="2743199"/>
            <a:ext cx="10406063" cy="3673475"/>
          </a:xfrm>
        </p:spPr>
        <p:txBody>
          <a:bodyPr/>
          <a:lstStyle/>
          <a:p>
            <a:r>
              <a:rPr lang="en-US" sz="3600" dirty="0"/>
              <a:t>Cumulative Construction</a:t>
            </a:r>
          </a:p>
          <a:p>
            <a:r>
              <a:rPr lang="en-US" sz="3600" dirty="0"/>
              <a:t>Mental Flow</a:t>
            </a:r>
          </a:p>
          <a:p>
            <a:r>
              <a:rPr lang="en-US" sz="3600" dirty="0"/>
              <a:t>Read the Rules</a:t>
            </a:r>
          </a:p>
        </p:txBody>
      </p:sp>
    </p:spTree>
    <p:extLst>
      <p:ext uri="{BB962C8B-B14F-4D97-AF65-F5344CB8AC3E}">
        <p14:creationId xmlns:p14="http://schemas.microsoft.com/office/powerpoint/2010/main" val="39019322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68A67-74FE-4975-BAA9-45AF3ACC2949}"/>
              </a:ext>
            </a:extLst>
          </p:cNvPr>
          <p:cNvSpPr>
            <a:spLocks noGrp="1"/>
          </p:cNvSpPr>
          <p:nvPr>
            <p:ph type="title"/>
          </p:nvPr>
        </p:nvSpPr>
        <p:spPr/>
        <p:txBody>
          <a:bodyPr/>
          <a:lstStyle/>
          <a:p>
            <a:pPr algn="ctr"/>
            <a:r>
              <a:rPr lang="en-US" dirty="0"/>
              <a:t>Putting Pieces in Place</a:t>
            </a:r>
          </a:p>
        </p:txBody>
      </p:sp>
      <p:sp>
        <p:nvSpPr>
          <p:cNvPr id="3" name="Content Placeholder 2">
            <a:extLst>
              <a:ext uri="{FF2B5EF4-FFF2-40B4-BE49-F238E27FC236}">
                <a16:creationId xmlns:a16="http://schemas.microsoft.com/office/drawing/2014/main" id="{C1E3C88E-908B-482C-9DFB-3623FD73EF88}"/>
              </a:ext>
            </a:extLst>
          </p:cNvPr>
          <p:cNvSpPr>
            <a:spLocks noGrp="1"/>
          </p:cNvSpPr>
          <p:nvPr>
            <p:ph idx="1"/>
          </p:nvPr>
        </p:nvSpPr>
        <p:spPr/>
        <p:txBody>
          <a:bodyPr/>
          <a:lstStyle/>
          <a:p>
            <a:r>
              <a:rPr lang="en-US" dirty="0"/>
              <a:t>Timeline</a:t>
            </a:r>
          </a:p>
          <a:p>
            <a:pPr lvl="1"/>
            <a:r>
              <a:rPr lang="en-US" dirty="0"/>
              <a:t>Just what happened and when</a:t>
            </a:r>
          </a:p>
          <a:p>
            <a:pPr lvl="1"/>
            <a:r>
              <a:rPr lang="en-US" dirty="0"/>
              <a:t>Each on separate numbered line. </a:t>
            </a:r>
          </a:p>
          <a:p>
            <a:r>
              <a:rPr lang="en-US" dirty="0"/>
              <a:t>Write your novel and leave nothing out.  </a:t>
            </a:r>
          </a:p>
          <a:p>
            <a:pPr lvl="1"/>
            <a:r>
              <a:rPr lang="en-US" dirty="0"/>
              <a:t>Heading on every paragraph</a:t>
            </a:r>
          </a:p>
          <a:p>
            <a:pPr lvl="1"/>
            <a:r>
              <a:rPr lang="en-US" dirty="0"/>
              <a:t>Stay within the headings</a:t>
            </a:r>
          </a:p>
          <a:p>
            <a:r>
              <a:rPr lang="en-US" dirty="0"/>
              <a:t>Extract causes and claims</a:t>
            </a:r>
          </a:p>
          <a:p>
            <a:pPr lvl="1"/>
            <a:r>
              <a:rPr lang="en-US" dirty="0"/>
              <a:t>Use </a:t>
            </a:r>
            <a:r>
              <a:rPr lang="en-US" dirty="0" err="1"/>
              <a:t>O’Connors</a:t>
            </a:r>
            <a:r>
              <a:rPr lang="en-US" dirty="0"/>
              <a:t> Causes of Action </a:t>
            </a:r>
          </a:p>
          <a:p>
            <a:pPr lvl="1"/>
            <a:r>
              <a:rPr lang="en-US" dirty="0"/>
              <a:t>Develop argument in support</a:t>
            </a:r>
          </a:p>
          <a:p>
            <a:pPr lvl="1"/>
            <a:endParaRPr lang="en-US" dirty="0"/>
          </a:p>
        </p:txBody>
      </p:sp>
    </p:spTree>
    <p:extLst>
      <p:ext uri="{BB962C8B-B14F-4D97-AF65-F5344CB8AC3E}">
        <p14:creationId xmlns:p14="http://schemas.microsoft.com/office/powerpoint/2010/main" val="6889919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5E5512-E6FB-48A5-ACBF-8798C0B89FFC}"/>
              </a:ext>
            </a:extLst>
          </p:cNvPr>
          <p:cNvSpPr>
            <a:spLocks noGrp="1"/>
          </p:cNvSpPr>
          <p:nvPr>
            <p:ph idx="1"/>
          </p:nvPr>
        </p:nvSpPr>
        <p:spPr>
          <a:xfrm>
            <a:off x="1343025" y="302004"/>
            <a:ext cx="10406063" cy="6114671"/>
          </a:xfrm>
        </p:spPr>
        <p:txBody>
          <a:bodyPr/>
          <a:lstStyle/>
          <a:p>
            <a:r>
              <a:rPr lang="en-US" dirty="0"/>
              <a:t>Points and Authorities</a:t>
            </a:r>
          </a:p>
          <a:p>
            <a:pPr lvl="1"/>
            <a:r>
              <a:rPr lang="en-US" dirty="0"/>
              <a:t>Convert your novel into a set of arguments in support</a:t>
            </a:r>
          </a:p>
          <a:p>
            <a:pPr lvl="1"/>
            <a:r>
              <a:rPr lang="en-US" dirty="0"/>
              <a:t>Develop facts and law</a:t>
            </a:r>
          </a:p>
          <a:p>
            <a:r>
              <a:rPr lang="en-US" dirty="0"/>
              <a:t>Statement of Facts</a:t>
            </a:r>
          </a:p>
          <a:p>
            <a:pPr lvl="1"/>
            <a:r>
              <a:rPr lang="en-US" dirty="0"/>
              <a:t>From the Points and Authorities extract elemental facts</a:t>
            </a:r>
          </a:p>
          <a:p>
            <a:pPr lvl="1"/>
            <a:r>
              <a:rPr lang="en-US" dirty="0"/>
              <a:t>This part is an art form. </a:t>
            </a:r>
          </a:p>
          <a:p>
            <a:r>
              <a:rPr lang="en-US" dirty="0"/>
              <a:t>Conclusion</a:t>
            </a:r>
          </a:p>
          <a:p>
            <a:pPr lvl="1"/>
            <a:r>
              <a:rPr lang="en-US" dirty="0"/>
              <a:t>Sum up the claims you will bring. </a:t>
            </a:r>
          </a:p>
          <a:p>
            <a:pPr lvl="1"/>
            <a:r>
              <a:rPr lang="en-US" dirty="0"/>
              <a:t>Tell them what you </a:t>
            </a:r>
            <a:r>
              <a:rPr lang="en-US"/>
              <a:t>told them</a:t>
            </a:r>
          </a:p>
          <a:p>
            <a:pPr lvl="1"/>
            <a:r>
              <a:rPr lang="en-US" dirty="0"/>
              <a:t>Avoid argument here</a:t>
            </a:r>
          </a:p>
          <a:p>
            <a:r>
              <a:rPr lang="en-US" dirty="0"/>
              <a:t>Introduction</a:t>
            </a:r>
          </a:p>
          <a:p>
            <a:pPr lvl="1"/>
            <a:r>
              <a:rPr lang="en-US" dirty="0"/>
              <a:t>Tell them what you are going to tell them</a:t>
            </a:r>
          </a:p>
          <a:p>
            <a:pPr lvl="1"/>
            <a:r>
              <a:rPr lang="en-US" dirty="0"/>
              <a:t>This amounts to a summary of conclusions from facts</a:t>
            </a:r>
          </a:p>
        </p:txBody>
      </p:sp>
    </p:spTree>
    <p:extLst>
      <p:ext uri="{BB962C8B-B14F-4D97-AF65-F5344CB8AC3E}">
        <p14:creationId xmlns:p14="http://schemas.microsoft.com/office/powerpoint/2010/main" val="3488847229"/>
      </p:ext>
    </p:extLst>
  </p:cSld>
  <p:clrMapOvr>
    <a:masterClrMapping/>
  </p:clrMapOvr>
</p:sld>
</file>

<file path=ppt/theme/theme1.xml><?xml version="1.0" encoding="utf-8"?>
<a:theme xmlns:a="http://schemas.openxmlformats.org/drawingml/2006/main" name="LinesVTI">
  <a:themeElements>
    <a:clrScheme name="Lines">
      <a:dk1>
        <a:sysClr val="windowText" lastClr="000000"/>
      </a:dk1>
      <a:lt1>
        <a:sysClr val="window" lastClr="FFFFFF"/>
      </a:lt1>
      <a:dk2>
        <a:srgbClr val="592F34"/>
      </a:dk2>
      <a:lt2>
        <a:srgbClr val="F8EFE3"/>
      </a:lt2>
      <a:accent1>
        <a:srgbClr val="5B8E96"/>
      </a:accent1>
      <a:accent2>
        <a:srgbClr val="B09BA2"/>
      </a:accent2>
      <a:accent3>
        <a:srgbClr val="E3835D"/>
      </a:accent3>
      <a:accent4>
        <a:srgbClr val="7B99DB"/>
      </a:accent4>
      <a:accent5>
        <a:srgbClr val="D09245"/>
      </a:accent5>
      <a:accent6>
        <a:srgbClr val="96A82C"/>
      </a:accent6>
      <a:hlink>
        <a:srgbClr val="5B8E96"/>
      </a:hlink>
      <a:folHlink>
        <a:srgbClr val="B5826E"/>
      </a:folHlink>
    </a:clrScheme>
    <a:fontScheme name="NH Grotesk">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inesVTI" id="{6E3869FE-86F4-49DA-A8B9-3320C89167F7}" vid="{3A76BC48-4881-4AE8-821D-8B9CC9A080F9}"/>
    </a:ext>
  </a:extLst>
</a:theme>
</file>

<file path=docProps/app.xml><?xml version="1.0" encoding="utf-8"?>
<Properties xmlns="http://schemas.openxmlformats.org/officeDocument/2006/extended-properties" xmlns:vt="http://schemas.openxmlformats.org/officeDocument/2006/docPropsVTypes">
  <Template>Lines</Template>
  <TotalTime>2588</TotalTime>
  <Words>918</Words>
  <Application>Microsoft Office PowerPoint</Application>
  <PresentationFormat>Widescreen</PresentationFormat>
  <Paragraphs>143</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Neue Haas Grotesk Text Pro</vt:lpstr>
      <vt:lpstr>Wingdings 2</vt:lpstr>
      <vt:lpstr>LinesVTI</vt:lpstr>
      <vt:lpstr>Legal 101</vt:lpstr>
      <vt:lpstr>PowerPoint Presentation</vt:lpstr>
      <vt:lpstr>The Crap We Learned In High School</vt:lpstr>
      <vt:lpstr>Life is not all ambiguity.  </vt:lpstr>
      <vt:lpstr>A Few Common Fallacies </vt:lpstr>
      <vt:lpstr>Mental Flow</vt:lpstr>
      <vt:lpstr>How to Think About Courts</vt:lpstr>
      <vt:lpstr>What They Don’t Teach  in Law School</vt:lpstr>
      <vt:lpstr>The Ugly Truth</vt:lpstr>
      <vt:lpstr>The Police State of America</vt:lpstr>
      <vt:lpstr>The Police State of America</vt:lpstr>
      <vt:lpstr>Everything is Wrong</vt:lpstr>
      <vt:lpstr>Kens Four Rules</vt:lpstr>
      <vt:lpstr>Power of the Pro Se</vt:lpstr>
      <vt:lpstr>Masters of the Servants</vt:lpstr>
      <vt:lpstr>The System Can Not Fix Itself</vt:lpstr>
      <vt:lpstr>The Routine </vt:lpstr>
      <vt:lpstr>How to Handle Your Lawyer</vt:lpstr>
      <vt:lpstr>Preparation</vt:lpstr>
      <vt:lpstr>You Never Win In Trial Court</vt:lpstr>
      <vt:lpstr>How To Write Legal Documents</vt:lpstr>
      <vt:lpstr>Ya Gotta Start Somewhere</vt:lpstr>
      <vt:lpstr>How To Think About  What You Are Thinking About</vt:lpstr>
      <vt:lpstr>Putting Pieces in Place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Legal 101</dc:title>
  <dc:creator>Yadnar Notlek</dc:creator>
  <cp:lastModifiedBy>Yadnar Notlek</cp:lastModifiedBy>
  <cp:revision>42</cp:revision>
  <dcterms:created xsi:type="dcterms:W3CDTF">2021-06-21T12:09:33Z</dcterms:created>
  <dcterms:modified xsi:type="dcterms:W3CDTF">2021-06-27T17:50:39Z</dcterms:modified>
</cp:coreProperties>
</file>